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Helvetica" panose="020B0604020202020204" pitchFamily="2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5740"/>
    <a:srgbClr val="F58E41"/>
    <a:srgbClr val="EF5440"/>
    <a:srgbClr val="EE563F"/>
    <a:srgbClr val="F05840"/>
    <a:srgbClr val="EF5E3F"/>
    <a:srgbClr val="F68F42"/>
    <a:srgbClr val="F06440"/>
    <a:srgbClr val="F05A41"/>
    <a:srgbClr val="F47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76" autoAdjust="0"/>
    <p:restoredTop sz="94660"/>
  </p:normalViewPr>
  <p:slideViewPr>
    <p:cSldViewPr snapToGrid="0">
      <p:cViewPr varScale="1">
        <p:scale>
          <a:sx n="97" d="100"/>
          <a:sy n="97" d="100"/>
        </p:scale>
        <p:origin x="7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B0956-8745-4D15-A399-5F1D28E03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300256-3A4E-4FB3-894F-BC1C659AA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47FE1-1D05-400A-880B-6839B4158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1D2EA-61D1-4C00-A2D9-B2CE863CA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14B09-8810-4B42-A83B-1A3D5F3F9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16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AD79B-1FEB-409F-8DC1-5B7D43E0F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60F090-5179-4B29-8D88-643CD5B41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B29BE-B91E-49CC-93A7-BC8C4F6D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A9F45-8D6A-4DAD-9936-E7817284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0EC6E-4382-4E9B-8EB2-59F7DD910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45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1D09EB-98DC-4F38-9150-701A9E845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2545D1-A441-4310-A696-B3B559EF1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EEEFB-B259-4C0C-9244-1FBE66CFD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D13FE-5E68-4D44-B7CA-0574C6C22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2EAFA-8F72-400D-835C-5B623737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0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D4440-80D0-444F-BBD5-77A2627A6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AB0E6-8FB1-4C1D-9D6C-DBEEE7867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22DD1-FAE9-4A33-AEB1-5F57BFBA8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04E66-BA47-4561-9849-A50C441C1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F571F-6F0A-4B6C-968C-25E96C98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73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B7524-E469-4636-ACDB-B87F17CE1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70B9A-0FAA-4D80-B3CF-59D1805F6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22C31-4B6C-4EF7-ABA5-E535FFE6F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7FC49-9E3B-4727-BDCA-36FF69DDA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45B3F-2B2E-42F0-9B8B-4EDD5A6AA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22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7E785-A71C-4111-8A34-A00C9ECA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01FDE-CC06-4B5D-817E-C09BB642FB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39CC8B-C365-4D6A-A791-8097F112E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56323-9A2C-43FF-9EDF-8BB9F1598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D691-2597-4A07-8F22-AFAFABA16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10079-3D24-44A5-8CC7-AA8B6094E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69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3E2F1-61D5-44EC-8C15-64A0AD06E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CD064-02B9-484C-888B-22C77EA4EA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60D0DC-5A0A-45AC-BB9C-0120BD4E2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08F9C0-3288-4CA0-8685-227AB92B68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7172DF-96EB-4C44-97D7-4661EB9E6E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7D9901-01E6-4381-A5B8-12C04272B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B6FEC9-261D-41D6-A1A0-D6EF61E23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05036-7C05-44D8-845E-5662A1C80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113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6E84F-2440-4B67-BB91-02D61180F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737DF5-363F-4B8D-97DE-F8E9ABD5A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5E01B6-8740-42D4-905B-3FA44CE2B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D6556-4D0C-474F-9BA4-0AD010B3C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5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6389B7-C375-4914-BF3D-97E555C6C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1C006D-50D9-4DFA-8F42-54114517B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FC065-3AB9-4A2C-833E-1759442A0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1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8DA45-01DD-41D6-B5E7-4C8F2DB60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518ED-C64E-4509-A1E9-98D6B5430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77A1CA-4A73-43C3-BE45-95BB37F4C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C3233-2CCF-453A-B39A-A5F1BCCEE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531318-E842-4F7D-AD6E-F4EDFE4D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82919-0961-4761-9C11-1E40DF7F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3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8AEB7-AFAE-447E-B9AD-AA0D7A2FA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A199A0-6CEE-46FF-A271-87828C89E7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2EB510-FFFC-45C3-BA96-F3CDB45ED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8FBB9-9667-43B1-A39A-DF0B386A7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B4977A-B695-4BBA-AEA3-2B1B706B9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E7EC7-AD90-4AC0-BADC-B8976D54E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80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006AB8-E4AC-4CAB-AE5A-96BC7A94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2CF99-211C-4E6D-8C93-518D2ECF9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A3E89-0145-4E70-8958-D4CAF8487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4B05B-CBE5-437B-BA3E-2C8E8176B01D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33436-BD8F-4D99-AE67-3EAB39CCE1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DABD6-0B3E-400D-9D33-BF7E2E963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EA0DF-348A-4337-B8CB-8932DFA67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support.office.com/id-id/article/apa-yang-perlu-dicoba-jika-anda-tidak-bisa-menginstal-atau-mengaktifkan-office-untuk-mac-5efba2b4-b1e6-4e5f-bf3c-6ab945d03dea?wt.mc_id=scl_installoffice_ma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office.com/id-id/article/masuk-ke-office-b9582171-fd1f-4284-9846-bdd72bb2842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office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office.com/id-id/article/masuk-ke-office-b9582171-fd1f-4284-9846-bdd72bb2842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ka.ms/office-install" TargetMode="External"/><Relationship Id="rId2" Type="http://schemas.openxmlformats.org/officeDocument/2006/relationships/hyperlink" Target="https://www.offic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upport.office.com/id-id/article/mengunduh-dan-menginstal-atau-menginstal-ulang-microsoft-365-atau-office-2019-di-pc-atau-mac-4414eaaf-0478-48be-9c42-23adc4716658?ui=id-ID&amp;rs=id-ID&amp;ad=ID#InstallSteps=Menginstal_di_PC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office.com/id-id/article/menghapus-instalan-office-dari-pc-9dd49b83-264a-477a-8fcc-2fdf5dbf61d8" TargetMode="External"/><Relationship Id="rId2" Type="http://schemas.openxmlformats.org/officeDocument/2006/relationships/hyperlink" Target="https://support.office.com/id-id/article/memilih-antara-versi-64-bit-atau-32-bit-office-2dee7807-8f95-4d0c-b5fe-6c6f49b8d261?wt.mc_id=scl_installoffice_hom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office.com/id-id/article/menginstal-project-7059249b-d9fe-4d61-ab96-5c5bf435f281" TargetMode="External"/><Relationship Id="rId5" Type="http://schemas.openxmlformats.org/officeDocument/2006/relationships/hyperlink" Target="https://support.office.com/id-id/article/menginstal-visio-f98f21e3-aa02-4827-9167-ddab5b025710" TargetMode="External"/><Relationship Id="rId4" Type="http://schemas.openxmlformats.org/officeDocument/2006/relationships/hyperlink" Target="https://www.office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office.com/id-id/article/mengunduh-dan-menginstal-atau-menginstal-ulang-microsoft-365-atau-office-2019-di-pc-atau-mac-4414eaaf-0478-48be-9c42-23adc4716658?ui=id-ID&amp;rs=id-ID&amp;ad=ID#InstallSteps=Menginstal_di_Ma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93CF2A65-99E3-4601-A38B-C98C82866025}"/>
              </a:ext>
            </a:extLst>
          </p:cNvPr>
          <p:cNvGrpSpPr/>
          <p:nvPr/>
        </p:nvGrpSpPr>
        <p:grpSpPr>
          <a:xfrm>
            <a:off x="-3325391" y="4513047"/>
            <a:ext cx="12765724" cy="3145236"/>
            <a:chOff x="-3325391" y="4513047"/>
            <a:chExt cx="12765724" cy="314523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9403E89-941A-4669-A5DA-4AB61DD9F619}"/>
                </a:ext>
              </a:extLst>
            </p:cNvPr>
            <p:cNvGrpSpPr/>
            <p:nvPr/>
          </p:nvGrpSpPr>
          <p:grpSpPr>
            <a:xfrm>
              <a:off x="-3325391" y="4513047"/>
              <a:ext cx="12765724" cy="3145236"/>
              <a:chOff x="-3325391" y="4513047"/>
              <a:chExt cx="12765724" cy="3145236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28E20EA-5E27-48E1-B004-B06D67BA952B}"/>
                  </a:ext>
                </a:extLst>
              </p:cNvPr>
              <p:cNvSpPr/>
              <p:nvPr/>
            </p:nvSpPr>
            <p:spPr>
              <a:xfrm>
                <a:off x="1388533" y="5461283"/>
                <a:ext cx="8051800" cy="878557"/>
              </a:xfrm>
              <a:prstGeom prst="rect">
                <a:avLst/>
              </a:prstGeom>
              <a:noFill/>
              <a:ln>
                <a:solidFill>
                  <a:srgbClr val="F47E4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Isosceles Triangle 36">
                <a:extLst>
                  <a:ext uri="{FF2B5EF4-FFF2-40B4-BE49-F238E27FC236}">
                    <a16:creationId xmlns:a16="http://schemas.microsoft.com/office/drawing/2014/main" id="{88F8EFDD-59D9-4E32-95A1-3E013C181338}"/>
                  </a:ext>
                </a:extLst>
              </p:cNvPr>
              <p:cNvSpPr/>
              <p:nvPr/>
            </p:nvSpPr>
            <p:spPr>
              <a:xfrm>
                <a:off x="-3325391" y="4513047"/>
                <a:ext cx="11336220" cy="3145236"/>
              </a:xfrm>
              <a:prstGeom prst="triangle">
                <a:avLst>
                  <a:gd name="adj" fmla="val 3887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51348D9-90E6-4084-B7F3-324BC8B77A82}"/>
                  </a:ext>
                </a:extLst>
              </p:cNvPr>
              <p:cNvSpPr/>
              <p:nvPr/>
            </p:nvSpPr>
            <p:spPr>
              <a:xfrm>
                <a:off x="1879430" y="5549403"/>
                <a:ext cx="721222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dirty="0" err="1">
                    <a:latin typeface="Helvetica" panose="020B0604020202020204" pitchFamily="2" charset="0"/>
                  </a:rPr>
                  <a:t>Bagaimana</a:t>
                </a:r>
                <a:r>
                  <a:rPr lang="en-US" dirty="0">
                    <a:latin typeface="Helvetica" panose="020B0604020202020204" pitchFamily="2" charset="0"/>
                  </a:rPr>
                  <a:t> </a:t>
                </a:r>
                <a:r>
                  <a:rPr lang="en-US" dirty="0" err="1">
                    <a:latin typeface="Helvetica" panose="020B0604020202020204" pitchFamily="2" charset="0"/>
                  </a:rPr>
                  <a:t>cara</a:t>
                </a:r>
                <a:r>
                  <a:rPr lang="en-US" dirty="0">
                    <a:latin typeface="Helvetica" panose="020B0604020202020204" pitchFamily="2" charset="0"/>
                  </a:rPr>
                  <a:t> </a:t>
                </a:r>
                <a:r>
                  <a:rPr lang="en-US" dirty="0" err="1">
                    <a:latin typeface="Helvetica" panose="020B0604020202020204" pitchFamily="2" charset="0"/>
                  </a:rPr>
                  <a:t>masuk</a:t>
                </a:r>
                <a:r>
                  <a:rPr lang="en-US" dirty="0">
                    <a:latin typeface="Helvetica" panose="020B0604020202020204" pitchFamily="2" charset="0"/>
                  </a:rPr>
                  <a:t> </a:t>
                </a:r>
                <a:r>
                  <a:rPr lang="en-US" dirty="0" err="1">
                    <a:latin typeface="Helvetica" panose="020B0604020202020204" pitchFamily="2" charset="0"/>
                  </a:rPr>
                  <a:t>ke</a:t>
                </a:r>
                <a:r>
                  <a:rPr lang="en-US" dirty="0">
                    <a:latin typeface="Helvetica" panose="020B0604020202020204" pitchFamily="2" charset="0"/>
                  </a:rPr>
                  <a:t> Office 365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7FB56C4-F853-49E4-B7C7-882344A526CC}"/>
                  </a:ext>
                </a:extLst>
              </p:cNvPr>
              <p:cNvSpPr/>
              <p:nvPr/>
            </p:nvSpPr>
            <p:spPr>
              <a:xfrm>
                <a:off x="1808322" y="5877848"/>
                <a:ext cx="729628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dirty="0" err="1">
                    <a:latin typeface="Helvetica" panose="020B0604020202020204" pitchFamily="2" charset="0"/>
                  </a:rPr>
                  <a:t>Bagaimana</a:t>
                </a:r>
                <a:r>
                  <a:rPr lang="en-US" dirty="0">
                    <a:latin typeface="Helvetica" panose="020B0604020202020204" pitchFamily="2" charset="0"/>
                  </a:rPr>
                  <a:t> </a:t>
                </a:r>
                <a:r>
                  <a:rPr lang="en-US" dirty="0" err="1">
                    <a:latin typeface="Helvetica" panose="020B0604020202020204" pitchFamily="2" charset="0"/>
                  </a:rPr>
                  <a:t>cara</a:t>
                </a:r>
                <a:r>
                  <a:rPr lang="en-US" dirty="0">
                    <a:latin typeface="Helvetica" panose="020B0604020202020204" pitchFamily="2" charset="0"/>
                  </a:rPr>
                  <a:t> Install Office 365 di Windows, Mac, Android dan iOS</a:t>
                </a:r>
              </a:p>
            </p:txBody>
          </p:sp>
        </p:grp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F82D5EF-09AA-4EFE-AAE7-809F4B12E0ED}"/>
                </a:ext>
              </a:extLst>
            </p:cNvPr>
            <p:cNvSpPr/>
            <p:nvPr/>
          </p:nvSpPr>
          <p:spPr>
            <a:xfrm>
              <a:off x="9104605" y="5664953"/>
              <a:ext cx="138232" cy="138232"/>
            </a:xfrm>
            <a:prstGeom prst="ellipse">
              <a:avLst/>
            </a:prstGeom>
            <a:solidFill>
              <a:srgbClr val="F064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2AE09CD-74CA-4987-BFF5-8FBBDBD7BF4D}"/>
                </a:ext>
              </a:extLst>
            </p:cNvPr>
            <p:cNvSpPr/>
            <p:nvPr/>
          </p:nvSpPr>
          <p:spPr>
            <a:xfrm>
              <a:off x="9104605" y="6006855"/>
              <a:ext cx="138232" cy="138232"/>
            </a:xfrm>
            <a:prstGeom prst="ellipse">
              <a:avLst/>
            </a:prstGeom>
            <a:solidFill>
              <a:srgbClr val="F064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79EA40-E23B-4515-89AF-94B461DD3B74}"/>
              </a:ext>
            </a:extLst>
          </p:cNvPr>
          <p:cNvGrpSpPr/>
          <p:nvPr/>
        </p:nvGrpSpPr>
        <p:grpSpPr>
          <a:xfrm>
            <a:off x="-2791326" y="106494"/>
            <a:ext cx="7232571" cy="3145236"/>
            <a:chOff x="-2791326" y="106494"/>
            <a:chExt cx="7232571" cy="314523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8D2B675-F851-4691-ABC6-92696530E5B5}"/>
                </a:ext>
              </a:extLst>
            </p:cNvPr>
            <p:cNvSpPr/>
            <p:nvPr/>
          </p:nvSpPr>
          <p:spPr>
            <a:xfrm>
              <a:off x="333575" y="1046024"/>
              <a:ext cx="4035225" cy="734277"/>
            </a:xfrm>
            <a:prstGeom prst="rect">
              <a:avLst/>
            </a:prstGeom>
            <a:noFill/>
            <a:ln>
              <a:solidFill>
                <a:srgbClr val="F47E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FF7D624-4D67-4DB0-844E-FBA3513EB97C}"/>
                </a:ext>
              </a:extLst>
            </p:cNvPr>
            <p:cNvSpPr/>
            <p:nvPr/>
          </p:nvSpPr>
          <p:spPr>
            <a:xfrm>
              <a:off x="-2791326" y="106494"/>
              <a:ext cx="7232571" cy="314523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B803FC0-DD52-49F5-A825-5E4842EF3635}"/>
                </a:ext>
              </a:extLst>
            </p:cNvPr>
            <p:cNvSpPr txBox="1"/>
            <p:nvPr/>
          </p:nvSpPr>
          <p:spPr>
            <a:xfrm>
              <a:off x="404176" y="1155892"/>
              <a:ext cx="387708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dirty="0" err="1">
                  <a:solidFill>
                    <a:srgbClr val="F58E41"/>
                  </a:solidFill>
                </a:rPr>
                <a:t>Untuk</a:t>
              </a:r>
              <a:r>
                <a:rPr lang="en-US" sz="2800" dirty="0">
                  <a:solidFill>
                    <a:srgbClr val="F58E41"/>
                  </a:solidFill>
                </a:rPr>
                <a:t> Mahasiswa BINUS</a:t>
              </a:r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78DF4DAE-40B4-42F8-801F-3B01B2A29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1219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7D781A-DDCB-49A9-83B7-F1FEE3B5ECED}"/>
              </a:ext>
            </a:extLst>
          </p:cNvPr>
          <p:cNvSpPr txBox="1"/>
          <p:nvPr/>
        </p:nvSpPr>
        <p:spPr>
          <a:xfrm>
            <a:off x="71108" y="0"/>
            <a:ext cx="11968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600" dirty="0">
                <a:solidFill>
                  <a:srgbClr val="F68F42"/>
                </a:solidFill>
                <a:latin typeface="Helvetica" panose="020B0604020202020204" pitchFamily="2" charset="0"/>
              </a:rPr>
              <a:t>P</a:t>
            </a:r>
            <a:r>
              <a:rPr lang="en-US" sz="6000" b="1" spc="600" dirty="0">
                <a:solidFill>
                  <a:srgbClr val="F58E41"/>
                </a:solidFill>
                <a:latin typeface="Helvetica" panose="020B0604020202020204" pitchFamily="2" charset="0"/>
              </a:rPr>
              <a:t>A</a:t>
            </a:r>
            <a:r>
              <a:rPr lang="en-US" sz="6000" b="1" spc="600" dirty="0">
                <a:solidFill>
                  <a:srgbClr val="F58B41"/>
                </a:solidFill>
                <a:latin typeface="Helvetica" panose="020B0604020202020204" pitchFamily="2" charset="0"/>
              </a:rPr>
              <a:t>N</a:t>
            </a:r>
            <a:r>
              <a:rPr lang="en-US" sz="6000" b="1" spc="600" dirty="0">
                <a:solidFill>
                  <a:srgbClr val="F68740"/>
                </a:solidFill>
                <a:latin typeface="Helvetica" panose="020B0604020202020204" pitchFamily="2" charset="0"/>
              </a:rPr>
              <a:t>D</a:t>
            </a:r>
            <a:r>
              <a:rPr lang="en-US" sz="6000" b="1" spc="600" dirty="0">
                <a:solidFill>
                  <a:srgbClr val="F48341"/>
                </a:solidFill>
                <a:latin typeface="Helvetica" panose="020B0604020202020204" pitchFamily="2" charset="0"/>
              </a:rPr>
              <a:t>U</a:t>
            </a:r>
            <a:r>
              <a:rPr lang="en-US" sz="6000" b="1" spc="600" dirty="0">
                <a:solidFill>
                  <a:srgbClr val="F48142"/>
                </a:solidFill>
                <a:latin typeface="Helvetica" panose="020B0604020202020204" pitchFamily="2" charset="0"/>
              </a:rPr>
              <a:t>A</a:t>
            </a:r>
            <a:r>
              <a:rPr lang="en-US" sz="6000" b="1" spc="600" dirty="0">
                <a:solidFill>
                  <a:srgbClr val="F47E41"/>
                </a:solidFill>
                <a:latin typeface="Helvetica" panose="020B0604020202020204" pitchFamily="2" charset="0"/>
              </a:rPr>
              <a:t>N</a:t>
            </a:r>
            <a:r>
              <a:rPr lang="en-US" sz="6000" b="1" spc="600" dirty="0">
                <a:solidFill>
                  <a:srgbClr val="F68F42"/>
                </a:solidFill>
                <a:latin typeface="Helvetica" panose="020B0604020202020204" pitchFamily="2" charset="0"/>
              </a:rPr>
              <a:t> </a:t>
            </a:r>
            <a:r>
              <a:rPr lang="en-US" sz="6000" b="1" spc="600" dirty="0">
                <a:solidFill>
                  <a:srgbClr val="F47842"/>
                </a:solidFill>
                <a:latin typeface="Helvetica" panose="020B0604020202020204" pitchFamily="2" charset="0"/>
              </a:rPr>
              <a:t>P</a:t>
            </a:r>
            <a:r>
              <a:rPr lang="en-US" sz="6000" b="1" spc="600" dirty="0">
                <a:solidFill>
                  <a:srgbClr val="F37542"/>
                </a:solidFill>
                <a:latin typeface="Helvetica" panose="020B0604020202020204" pitchFamily="2" charset="0"/>
              </a:rPr>
              <a:t>E</a:t>
            </a:r>
            <a:r>
              <a:rPr lang="en-US" sz="6000" b="1" spc="600" dirty="0">
                <a:solidFill>
                  <a:srgbClr val="F27340"/>
                </a:solidFill>
                <a:latin typeface="Helvetica" panose="020B0604020202020204" pitchFamily="2" charset="0"/>
              </a:rPr>
              <a:t>N</a:t>
            </a:r>
            <a:r>
              <a:rPr lang="en-US" sz="6000" b="1" spc="600" dirty="0">
                <a:solidFill>
                  <a:srgbClr val="F2703F"/>
                </a:solidFill>
                <a:latin typeface="Helvetica" panose="020B0604020202020204" pitchFamily="2" charset="0"/>
              </a:rPr>
              <a:t>G</a:t>
            </a:r>
            <a:r>
              <a:rPr lang="en-US" sz="6000" b="1" spc="600" dirty="0">
                <a:solidFill>
                  <a:srgbClr val="F26A40"/>
                </a:solidFill>
                <a:latin typeface="Helvetica" panose="020B0604020202020204" pitchFamily="2" charset="0"/>
              </a:rPr>
              <a:t>G</a:t>
            </a:r>
            <a:r>
              <a:rPr lang="en-US" sz="6000" b="1" spc="600" dirty="0">
                <a:solidFill>
                  <a:srgbClr val="F16740"/>
                </a:solidFill>
                <a:latin typeface="Helvetica" panose="020B0604020202020204" pitchFamily="2" charset="0"/>
              </a:rPr>
              <a:t>U</a:t>
            </a:r>
            <a:r>
              <a:rPr lang="en-US" sz="6000" b="1" spc="600" dirty="0">
                <a:solidFill>
                  <a:srgbClr val="F16541"/>
                </a:solidFill>
                <a:latin typeface="Helvetica" panose="020B0604020202020204" pitchFamily="2" charset="0"/>
              </a:rPr>
              <a:t>N</a:t>
            </a:r>
            <a:r>
              <a:rPr lang="en-US" sz="6000" b="1" spc="600" dirty="0">
                <a:solidFill>
                  <a:srgbClr val="F1613F"/>
                </a:solidFill>
                <a:latin typeface="Helvetica" panose="020B0604020202020204" pitchFamily="2" charset="0"/>
              </a:rPr>
              <a:t>A</a:t>
            </a:r>
            <a:r>
              <a:rPr lang="en-US" sz="6000" b="1" spc="600" dirty="0">
                <a:solidFill>
                  <a:srgbClr val="F68F42"/>
                </a:solidFill>
                <a:latin typeface="Helvetica" panose="020B0604020202020204" pitchFamily="2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5B839B-E8DF-431C-9BB3-40E1FCA7983A}"/>
              </a:ext>
            </a:extLst>
          </p:cNvPr>
          <p:cNvSpPr txBox="1"/>
          <p:nvPr/>
        </p:nvSpPr>
        <p:spPr>
          <a:xfrm>
            <a:off x="4682067" y="930003"/>
            <a:ext cx="95165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600" dirty="0">
                <a:solidFill>
                  <a:srgbClr val="F47842"/>
                </a:solidFill>
                <a:latin typeface="Helvetica" panose="020B0604020202020204" pitchFamily="2" charset="0"/>
              </a:rPr>
              <a:t>O</a:t>
            </a:r>
            <a:r>
              <a:rPr lang="en-US" sz="6000" b="1" spc="600" dirty="0">
                <a:solidFill>
                  <a:srgbClr val="F37542"/>
                </a:solidFill>
                <a:latin typeface="Helvetica" panose="020B0604020202020204" pitchFamily="2" charset="0"/>
              </a:rPr>
              <a:t>F</a:t>
            </a:r>
            <a:r>
              <a:rPr lang="en-US" sz="6000" b="1" spc="600" dirty="0">
                <a:solidFill>
                  <a:srgbClr val="F27340"/>
                </a:solidFill>
                <a:latin typeface="Helvetica" panose="020B0604020202020204" pitchFamily="2" charset="0"/>
              </a:rPr>
              <a:t>F</a:t>
            </a:r>
            <a:r>
              <a:rPr lang="en-US" sz="6000" b="1" spc="600" dirty="0">
                <a:solidFill>
                  <a:srgbClr val="F2703F"/>
                </a:solidFill>
                <a:latin typeface="Helvetica" panose="020B0604020202020204" pitchFamily="2" charset="0"/>
              </a:rPr>
              <a:t>I</a:t>
            </a:r>
            <a:r>
              <a:rPr lang="en-US" sz="6000" b="1" spc="600" dirty="0">
                <a:solidFill>
                  <a:srgbClr val="F26D40"/>
                </a:solidFill>
                <a:latin typeface="Helvetica" panose="020B0604020202020204" pitchFamily="2" charset="0"/>
              </a:rPr>
              <a:t>C</a:t>
            </a:r>
            <a:r>
              <a:rPr lang="en-US" sz="6000" b="1" spc="600" dirty="0">
                <a:solidFill>
                  <a:srgbClr val="F26A40"/>
                </a:solidFill>
                <a:latin typeface="Helvetica" panose="020B0604020202020204" pitchFamily="2" charset="0"/>
              </a:rPr>
              <a:t>E</a:t>
            </a:r>
            <a:r>
              <a:rPr lang="en-US" sz="6000" b="1" spc="600" dirty="0">
                <a:solidFill>
                  <a:srgbClr val="F68F42"/>
                </a:solidFill>
                <a:latin typeface="Helvetica" panose="020B0604020202020204" pitchFamily="2" charset="0"/>
              </a:rPr>
              <a:t> </a:t>
            </a:r>
            <a:r>
              <a:rPr lang="en-US" sz="6000" b="1" spc="600" dirty="0">
                <a:solidFill>
                  <a:srgbClr val="F16541"/>
                </a:solidFill>
                <a:latin typeface="Helvetica" panose="020B0604020202020204" pitchFamily="2" charset="0"/>
              </a:rPr>
              <a:t>3</a:t>
            </a:r>
            <a:r>
              <a:rPr lang="en-US" sz="6000" b="1" spc="600" dirty="0">
                <a:solidFill>
                  <a:srgbClr val="F16240"/>
                </a:solidFill>
                <a:latin typeface="Helvetica" panose="020B0604020202020204" pitchFamily="2" charset="0"/>
              </a:rPr>
              <a:t>6</a:t>
            </a:r>
            <a:r>
              <a:rPr lang="en-US" sz="6000" b="1" spc="600" dirty="0">
                <a:solidFill>
                  <a:srgbClr val="F05F40"/>
                </a:solidFill>
                <a:latin typeface="Helvetica" panose="020B0604020202020204" pitchFamily="2" charset="0"/>
              </a:rPr>
              <a:t>5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CFA3456C-1B70-47C8-AAC9-8A78DB1B2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533" y="106494"/>
            <a:ext cx="1507067" cy="112864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B9A8224-0DC2-4C91-81EC-31C267463867}"/>
              </a:ext>
            </a:extLst>
          </p:cNvPr>
          <p:cNvSpPr txBox="1"/>
          <p:nvPr/>
        </p:nvSpPr>
        <p:spPr>
          <a:xfrm>
            <a:off x="9511441" y="5327832"/>
            <a:ext cx="2401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spc="600" dirty="0">
                <a:solidFill>
                  <a:srgbClr val="EF5E3F"/>
                </a:solidFill>
                <a:latin typeface="Helvetica" panose="020B0604020202020204" pitchFamily="2" charset="0"/>
              </a:rPr>
              <a:t>F</a:t>
            </a:r>
            <a:r>
              <a:rPr lang="en-US" sz="7200" b="1" spc="600" dirty="0">
                <a:solidFill>
                  <a:srgbClr val="F05A41"/>
                </a:solidFill>
                <a:latin typeface="Helvetica" panose="020B0604020202020204" pitchFamily="2" charset="0"/>
              </a:rPr>
              <a:t>A</a:t>
            </a:r>
            <a:r>
              <a:rPr lang="en-US" sz="7200" b="1" spc="600" dirty="0">
                <a:solidFill>
                  <a:srgbClr val="EF5740"/>
                </a:solidFill>
                <a:latin typeface="Helvetica" panose="020B0604020202020204" pitchFamily="2" charset="0"/>
              </a:rPr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176372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4C70A8C-B7D8-4E56-A029-5543A5731AC3}"/>
              </a:ext>
            </a:extLst>
          </p:cNvPr>
          <p:cNvCxnSpPr>
            <a:cxnSpLocks/>
          </p:cNvCxnSpPr>
          <p:nvPr/>
        </p:nvCxnSpPr>
        <p:spPr>
          <a:xfrm>
            <a:off x="6277991" y="-9251"/>
            <a:ext cx="0" cy="474918"/>
          </a:xfrm>
          <a:prstGeom prst="line">
            <a:avLst/>
          </a:prstGeom>
          <a:ln w="571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358736B-B0C7-46AA-8511-6B1AA8BCF2EC}"/>
              </a:ext>
            </a:extLst>
          </p:cNvPr>
          <p:cNvCxnSpPr>
            <a:cxnSpLocks/>
          </p:cNvCxnSpPr>
          <p:nvPr/>
        </p:nvCxnSpPr>
        <p:spPr>
          <a:xfrm>
            <a:off x="2453195" y="465667"/>
            <a:ext cx="9068245" cy="0"/>
          </a:xfrm>
          <a:prstGeom prst="line">
            <a:avLst/>
          </a:prstGeom>
          <a:ln w="571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D2838D9-6143-4522-BF1A-C44A52579AC9}"/>
              </a:ext>
            </a:extLst>
          </p:cNvPr>
          <p:cNvCxnSpPr>
            <a:cxnSpLocks/>
          </p:cNvCxnSpPr>
          <p:nvPr/>
        </p:nvCxnSpPr>
        <p:spPr>
          <a:xfrm flipV="1">
            <a:off x="11521440" y="422553"/>
            <a:ext cx="0" cy="4223440"/>
          </a:xfrm>
          <a:prstGeom prst="line">
            <a:avLst/>
          </a:prstGeom>
          <a:ln w="571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8F7E066-7508-417E-93E6-F36320B00DEC}"/>
              </a:ext>
            </a:extLst>
          </p:cNvPr>
          <p:cNvGrpSpPr/>
          <p:nvPr/>
        </p:nvGrpSpPr>
        <p:grpSpPr>
          <a:xfrm>
            <a:off x="317633" y="624604"/>
            <a:ext cx="11078675" cy="6005945"/>
            <a:chOff x="317633" y="624604"/>
            <a:chExt cx="11078675" cy="600594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9C5D97-BE54-44CB-ABD1-0FB203462ADA}"/>
                </a:ext>
              </a:extLst>
            </p:cNvPr>
            <p:cNvSpPr/>
            <p:nvPr/>
          </p:nvSpPr>
          <p:spPr>
            <a:xfrm>
              <a:off x="317633" y="624604"/>
              <a:ext cx="11078675" cy="56323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buFont typeface="+mj-lt"/>
                <a:buAutoNum type="arabicPeriod" startAt="7"/>
              </a:pP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Masukkan kata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sandi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masuk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Mac Anda,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jika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diminta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,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lalu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klik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 </a:t>
              </a:r>
              <a:r>
                <a:rPr lang="en-ID" sz="2000" b="1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Instal</a:t>
              </a:r>
              <a:r>
                <a:rPr lang="en-ID" sz="2000" b="1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b="1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Perangkat</a:t>
              </a:r>
              <a:r>
                <a:rPr lang="en-ID" sz="2000" b="1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b="1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Lunak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. (Kata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sandi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tersebut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yang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digunakan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untuk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masuk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ke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Mac.)</a:t>
              </a:r>
              <a:endParaRPr lang="en-ID" sz="2000" b="1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7"/>
              </a:pPr>
              <a:endParaRPr lang="en-ID" sz="2000" b="1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7"/>
              </a:pPr>
              <a:endParaRPr lang="en-ID" sz="2000" b="1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7"/>
              </a:pPr>
              <a:endParaRPr lang="en-ID" sz="2000" b="1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7"/>
              </a:pPr>
              <a:endParaRPr lang="en-ID" sz="2000" b="1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7"/>
              </a:pPr>
              <a:endParaRPr lang="en-ID" sz="2000" b="1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7"/>
              </a:pPr>
              <a:endParaRPr lang="en-ID" sz="2000" b="1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7"/>
              </a:pPr>
              <a:endParaRPr lang="en-ID" sz="2000" b="1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7"/>
              </a:pPr>
              <a:endParaRPr lang="en-ID" sz="2000" b="1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7"/>
              </a:pP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Perangkat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lunak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mulai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menginstal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.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Klik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 </a:t>
              </a:r>
              <a:r>
                <a:rPr lang="en-ID" sz="2000" b="1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Tutup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 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saat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penginstalan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selesai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.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Jika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penginstalan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Office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gagal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,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lihat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 </a:t>
              </a:r>
              <a:r>
                <a:rPr lang="en-ID" sz="2000" dirty="0" err="1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Apa</a:t>
              </a:r>
              <a:r>
                <a:rPr lang="en-ID" sz="2000" dirty="0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 yang </a:t>
              </a:r>
              <a:r>
                <a:rPr lang="en-ID" sz="2000" dirty="0" err="1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harus</a:t>
              </a:r>
              <a:r>
                <a:rPr lang="en-ID" sz="2000" dirty="0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 </a:t>
              </a:r>
              <a:r>
                <a:rPr lang="en-ID" sz="2000" dirty="0" err="1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dilakukan</a:t>
              </a:r>
              <a:r>
                <a:rPr lang="en-ID" sz="2000" dirty="0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 </a:t>
              </a:r>
              <a:r>
                <a:rPr lang="en-ID" sz="2000" dirty="0" err="1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jika</a:t>
              </a:r>
              <a:r>
                <a:rPr lang="en-ID" sz="2000" dirty="0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 Anda </a:t>
              </a:r>
              <a:r>
                <a:rPr lang="en-ID" sz="2000" dirty="0" err="1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tidak</a:t>
              </a:r>
              <a:r>
                <a:rPr lang="en-ID" sz="2000" dirty="0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 </a:t>
              </a:r>
              <a:r>
                <a:rPr lang="en-ID" sz="2000" dirty="0" err="1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dapat</a:t>
              </a:r>
              <a:r>
                <a:rPr lang="en-ID" sz="2000" dirty="0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 </a:t>
              </a:r>
              <a:r>
                <a:rPr lang="en-ID" sz="2000" dirty="0" err="1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menginstal</a:t>
              </a:r>
              <a:r>
                <a:rPr lang="en-ID" sz="2000" dirty="0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 </a:t>
              </a:r>
              <a:r>
                <a:rPr lang="en-ID" sz="2000" dirty="0" err="1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atau</a:t>
              </a:r>
              <a:r>
                <a:rPr lang="en-ID" sz="2000" dirty="0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 </a:t>
              </a:r>
              <a:r>
                <a:rPr lang="en-ID" sz="2000" dirty="0" err="1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mengaktifkan</a:t>
              </a:r>
              <a:r>
                <a:rPr lang="en-ID" sz="2000" dirty="0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 Office </a:t>
              </a:r>
              <a:r>
                <a:rPr lang="en-ID" sz="2000" dirty="0" err="1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untuk</a:t>
              </a:r>
              <a:r>
                <a:rPr lang="en-ID" sz="2000" dirty="0">
                  <a:solidFill>
                    <a:srgbClr val="006CB4"/>
                  </a:solidFill>
                  <a:latin typeface="Helvetica" panose="020B0604020202020204" pitchFamily="2" charset="0"/>
                  <a:hlinkClick r:id="rId2"/>
                </a:rPr>
                <a:t> Mac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.</a:t>
              </a:r>
            </a:p>
            <a:p>
              <a:pPr marL="342900" indent="-342900" algn="just">
                <a:buFont typeface="+mj-lt"/>
                <a:buAutoNum type="arabicPeriod" startAt="8"/>
              </a:pPr>
              <a:endParaRPr lang="en-ID" sz="2000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8"/>
              </a:pPr>
              <a:endParaRPr lang="en-ID" sz="2000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8"/>
              </a:pPr>
              <a:endParaRPr lang="en-ID" sz="2000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8"/>
              </a:pPr>
              <a:endParaRPr lang="en-ID" sz="2000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  <a:p>
              <a:pPr marL="342900" indent="-342900" algn="just">
                <a:buFont typeface="+mj-lt"/>
                <a:buAutoNum type="arabicPeriod" startAt="8"/>
              </a:pPr>
              <a:endParaRPr lang="en-ID" sz="2000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</p:txBody>
        </p:sp>
        <p:pic>
          <p:nvPicPr>
            <p:cNvPr id="12" name="Picture 6" descr="Masukkan kata sandi admin Anda untuk memulai penginstalan">
              <a:extLst>
                <a:ext uri="{FF2B5EF4-FFF2-40B4-BE49-F238E27FC236}">
                  <a16:creationId xmlns:a16="http://schemas.microsoft.com/office/drawing/2014/main" id="{EEB04E3E-260B-4D8B-959E-69D0C68128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5844" y="1262635"/>
              <a:ext cx="2929767" cy="2071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 descr="Memperlihatkan halaman terakhir dari proses penginstalan, mengindikasikan bahwa penginstalan berhasil.">
              <a:extLst>
                <a:ext uri="{FF2B5EF4-FFF2-40B4-BE49-F238E27FC236}">
                  <a16:creationId xmlns:a16="http://schemas.microsoft.com/office/drawing/2014/main" id="{D3F76D81-754E-4C1E-B217-15E47F1CD9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5844" y="4560181"/>
              <a:ext cx="2929766" cy="20703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5B97D-8327-4EE5-B24F-96C331D02538}"/>
                </a:ext>
              </a:extLst>
            </p:cNvPr>
            <p:cNvSpPr/>
            <p:nvPr/>
          </p:nvSpPr>
          <p:spPr>
            <a:xfrm>
              <a:off x="7545844" y="4560181"/>
              <a:ext cx="2929766" cy="2070368"/>
            </a:xfrm>
            <a:prstGeom prst="rect">
              <a:avLst/>
            </a:prstGeom>
            <a:noFill/>
            <a:ln w="76200">
              <a:solidFill>
                <a:srgbClr val="F58E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D780CC2-4148-4E06-B375-0CA89F558A13}"/>
                </a:ext>
              </a:extLst>
            </p:cNvPr>
            <p:cNvSpPr/>
            <p:nvPr/>
          </p:nvSpPr>
          <p:spPr>
            <a:xfrm>
              <a:off x="7545844" y="1262635"/>
              <a:ext cx="2929766" cy="2070368"/>
            </a:xfrm>
            <a:prstGeom prst="rect">
              <a:avLst/>
            </a:prstGeom>
            <a:noFill/>
            <a:ln w="76200">
              <a:solidFill>
                <a:srgbClr val="EF57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6AB50C2-0FC2-4E27-93F1-A568F1238AAD}"/>
                </a:ext>
              </a:extLst>
            </p:cNvPr>
            <p:cNvSpPr/>
            <p:nvPr/>
          </p:nvSpPr>
          <p:spPr>
            <a:xfrm>
              <a:off x="317633" y="5833286"/>
              <a:ext cx="610135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*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Untuk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aktivasi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bisa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login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menggunakan</a:t>
              </a:r>
              <a:r>
                <a:rPr lang="en-ID" sz="2000" dirty="0">
                  <a:solidFill>
                    <a:srgbClr val="1E1E1E"/>
                  </a:solidFill>
                  <a:latin typeface="Helvetica" panose="020B0604020202020204" pitchFamily="2" charset="0"/>
                </a:rPr>
                <a:t> email </a:t>
              </a:r>
              <a:r>
                <a:rPr lang="en-ID" sz="2000" dirty="0" err="1">
                  <a:solidFill>
                    <a:srgbClr val="1E1E1E"/>
                  </a:solidFill>
                  <a:latin typeface="Helvetica" panose="020B0604020202020204" pitchFamily="2" charset="0"/>
                </a:rPr>
                <a:t>binus</a:t>
              </a:r>
              <a:endParaRPr lang="en-ID" sz="2000" dirty="0">
                <a:solidFill>
                  <a:srgbClr val="1E1E1E"/>
                </a:solidFill>
                <a:latin typeface="Helvetica" panose="020B06040202020202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9508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B5B839B-E8DF-431C-9BB3-40E1FCA7983A}"/>
              </a:ext>
            </a:extLst>
          </p:cNvPr>
          <p:cNvSpPr txBox="1"/>
          <p:nvPr/>
        </p:nvSpPr>
        <p:spPr>
          <a:xfrm>
            <a:off x="1226598" y="4491351"/>
            <a:ext cx="95165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600" dirty="0">
                <a:solidFill>
                  <a:srgbClr val="F47842"/>
                </a:solidFill>
                <a:latin typeface="Helvetica" panose="020B0604020202020204" pitchFamily="2" charset="0"/>
              </a:rPr>
              <a:t>THANK YOU.</a:t>
            </a:r>
            <a:endParaRPr lang="en-US" sz="6000" b="1" spc="600" dirty="0">
              <a:solidFill>
                <a:srgbClr val="F05F40"/>
              </a:solidFill>
              <a:latin typeface="Helvetica" panose="020B0604020202020204" pitchFamily="2" charset="0"/>
            </a:endParaRP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CFA3456C-1B70-47C8-AAC9-8A78DB1B2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533" y="106494"/>
            <a:ext cx="1507067" cy="112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4245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D69ED9C-DD7A-41F7-B1F0-1EEBC6912A47}"/>
              </a:ext>
            </a:extLst>
          </p:cNvPr>
          <p:cNvSpPr/>
          <p:nvPr/>
        </p:nvSpPr>
        <p:spPr>
          <a:xfrm>
            <a:off x="6443974" y="1241527"/>
            <a:ext cx="534246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 err="1">
                <a:latin typeface="Helvetica" panose="020B0604020202020204" pitchFamily="2" charset="0"/>
              </a:rPr>
              <a:t>Jika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belum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membuka</a:t>
            </a:r>
            <a:r>
              <a:rPr lang="en-ID" sz="2000" dirty="0">
                <a:latin typeface="Helvetica" panose="020B0604020202020204" pitchFamily="2" charset="0"/>
              </a:rPr>
              <a:t> file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dokumen</a:t>
            </a:r>
            <a:r>
              <a:rPr lang="en-ID" sz="2000" dirty="0">
                <a:latin typeface="Helvetica" panose="020B0604020202020204" pitchFamily="2" charset="0"/>
              </a:rPr>
              <a:t> Office, </a:t>
            </a:r>
            <a:r>
              <a:rPr lang="en-ID" sz="2000" dirty="0" err="1">
                <a:latin typeface="Helvetica" panose="020B0604020202020204" pitchFamily="2" charset="0"/>
              </a:rPr>
              <a:t>buka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aplikasi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seperti</a:t>
            </a:r>
            <a:r>
              <a:rPr lang="en-ID" sz="2000" dirty="0">
                <a:latin typeface="Helvetica" panose="020B0604020202020204" pitchFamily="2" charset="0"/>
              </a:rPr>
              <a:t> Word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Excel, </a:t>
            </a:r>
            <a:r>
              <a:rPr lang="en-ID" sz="2000" dirty="0" err="1">
                <a:latin typeface="Helvetica" panose="020B0604020202020204" pitchFamily="2" charset="0"/>
              </a:rPr>
              <a:t>lalu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buka</a:t>
            </a:r>
            <a:r>
              <a:rPr lang="en-ID" sz="2000" dirty="0">
                <a:latin typeface="Helvetica" panose="020B0604020202020204" pitchFamily="2" charset="0"/>
              </a:rPr>
              <a:t> file yang </a:t>
            </a:r>
            <a:r>
              <a:rPr lang="en-ID" sz="2000" dirty="0" err="1">
                <a:latin typeface="Helvetica" panose="020B0604020202020204" pitchFamily="2" charset="0"/>
              </a:rPr>
              <a:t>sudah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ada</a:t>
            </a:r>
            <a:r>
              <a:rPr lang="en-ID" sz="2000" dirty="0">
                <a:latin typeface="Helvetica" panose="020B0604020202020204" pitchFamily="2" charset="0"/>
              </a:rPr>
              <a:t>,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buat</a:t>
            </a:r>
            <a:r>
              <a:rPr lang="en-ID" sz="2000" dirty="0">
                <a:latin typeface="Helvetica" panose="020B0604020202020204" pitchFamily="2" charset="0"/>
              </a:rPr>
              <a:t> yang </a:t>
            </a:r>
            <a:r>
              <a:rPr lang="en-ID" sz="2000" dirty="0" err="1">
                <a:latin typeface="Helvetica" panose="020B0604020202020204" pitchFamily="2" charset="0"/>
              </a:rPr>
              <a:t>baru</a:t>
            </a:r>
            <a:r>
              <a:rPr lang="en-ID" sz="2000" dirty="0">
                <a:latin typeface="Helvetica" panose="020B0604020202020204" pitchFamily="2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 err="1">
                <a:latin typeface="Helvetica" panose="020B0604020202020204" pitchFamily="2" charset="0"/>
              </a:rPr>
              <a:t>Pilih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>
                <a:latin typeface="Helvetica" panose="020B0604020202020204" pitchFamily="2" charset="0"/>
              </a:rPr>
              <a:t>File</a:t>
            </a:r>
            <a:r>
              <a:rPr lang="en-ID" sz="2000" dirty="0">
                <a:latin typeface="Helvetica" panose="020B0604020202020204" pitchFamily="2" charset="0"/>
              </a:rPr>
              <a:t> &gt; </a:t>
            </a:r>
            <a:r>
              <a:rPr lang="en-ID" sz="2000" b="1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 (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latin typeface="Helvetica" panose="020B0604020202020204" pitchFamily="2" charset="0"/>
              </a:rPr>
              <a:t>Akun</a:t>
            </a:r>
            <a:r>
              <a:rPr lang="en-ID" sz="2000" b="1" dirty="0">
                <a:latin typeface="Helvetica" panose="020B0604020202020204" pitchFamily="2" charset="0"/>
              </a:rPr>
              <a:t> Office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dirty="0" err="1">
                <a:latin typeface="Helvetica" panose="020B0604020202020204" pitchFamily="2" charset="0"/>
              </a:rPr>
              <a:t>jika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menggunakan</a:t>
            </a:r>
            <a:r>
              <a:rPr lang="en-ID" sz="2000" dirty="0">
                <a:latin typeface="Helvetica" panose="020B0604020202020204" pitchFamily="2" charset="0"/>
              </a:rPr>
              <a:t> Outlook). </a:t>
            </a:r>
            <a:r>
              <a:rPr lang="en-ID" sz="2000" dirty="0" err="1">
                <a:latin typeface="Helvetica" panose="020B0604020202020204" pitchFamily="2" charset="0"/>
              </a:rPr>
              <a:t>Jika</a:t>
            </a:r>
            <a:r>
              <a:rPr lang="en-ID" sz="2000" dirty="0">
                <a:latin typeface="Helvetica" panose="020B0604020202020204" pitchFamily="2" charset="0"/>
              </a:rPr>
              <a:t> Anda </a:t>
            </a:r>
            <a:r>
              <a:rPr lang="en-ID" sz="2000" dirty="0" err="1">
                <a:latin typeface="Helvetica" panose="020B0604020202020204" pitchFamily="2" charset="0"/>
              </a:rPr>
              <a:t>belum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, </a:t>
            </a:r>
            <a:r>
              <a:rPr lang="en-ID" sz="2000" dirty="0" err="1">
                <a:latin typeface="Helvetica" panose="020B0604020202020204" pitchFamily="2" charset="0"/>
              </a:rPr>
              <a:t>klik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Helvetica" panose="020B0604020202020204" pitchFamily="2" charset="0"/>
              </a:rPr>
              <a:t>Di </a:t>
            </a:r>
            <a:r>
              <a:rPr lang="en-ID" sz="2000" dirty="0" err="1">
                <a:latin typeface="Helvetica" panose="020B0604020202020204" pitchFamily="2" charset="0"/>
              </a:rPr>
              <a:t>jendela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, </a:t>
            </a:r>
            <a:r>
              <a:rPr lang="en-ID" sz="2000" dirty="0" err="1">
                <a:latin typeface="Helvetica" panose="020B0604020202020204" pitchFamily="2" charset="0"/>
              </a:rPr>
              <a:t>ketikkan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alamat</a:t>
            </a:r>
            <a:r>
              <a:rPr lang="en-ID" sz="2000" dirty="0">
                <a:latin typeface="Helvetica" panose="020B0604020202020204" pitchFamily="2" charset="0"/>
              </a:rPr>
              <a:t> email dan kata </a:t>
            </a:r>
            <a:r>
              <a:rPr lang="en-ID" sz="2000" dirty="0" err="1">
                <a:latin typeface="Helvetica" panose="020B0604020202020204" pitchFamily="2" charset="0"/>
              </a:rPr>
              <a:t>sandi</a:t>
            </a:r>
            <a:r>
              <a:rPr lang="en-ID" sz="2000" dirty="0">
                <a:latin typeface="Helvetica" panose="020B0604020202020204" pitchFamily="2" charset="0"/>
              </a:rPr>
              <a:t> yang Anda </a:t>
            </a:r>
            <a:r>
              <a:rPr lang="en-ID" sz="2000" dirty="0" err="1">
                <a:latin typeface="Helvetica" panose="020B0604020202020204" pitchFamily="2" charset="0"/>
              </a:rPr>
              <a:t>gunakan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dengan</a:t>
            </a:r>
            <a:r>
              <a:rPr lang="en-ID" sz="2000" dirty="0">
                <a:latin typeface="Helvetica" panose="020B0604020202020204" pitchFamily="2" charset="0"/>
              </a:rPr>
              <a:t> Office. Ini </a:t>
            </a:r>
            <a:r>
              <a:rPr lang="en-ID" sz="2000" dirty="0" err="1">
                <a:latin typeface="Helvetica" panose="020B0604020202020204" pitchFamily="2" charset="0"/>
              </a:rPr>
              <a:t>mungkin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Microsoft </a:t>
            </a:r>
            <a:r>
              <a:rPr lang="en-ID" sz="2000" dirty="0" err="1">
                <a:latin typeface="Helvetica" panose="020B0604020202020204" pitchFamily="2" charset="0"/>
              </a:rPr>
              <a:t>pribadi</a:t>
            </a:r>
            <a:r>
              <a:rPr lang="en-ID" sz="2000" dirty="0">
                <a:latin typeface="Helvetica" panose="020B0604020202020204" pitchFamily="2" charset="0"/>
              </a:rPr>
              <a:t> yang </a:t>
            </a:r>
            <a:r>
              <a:rPr lang="en-ID" sz="2000" dirty="0" err="1">
                <a:latin typeface="Helvetica" panose="020B0604020202020204" pitchFamily="2" charset="0"/>
              </a:rPr>
              <a:t>terkait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dengan</a:t>
            </a:r>
            <a:r>
              <a:rPr lang="en-ID" sz="2000" dirty="0">
                <a:latin typeface="Helvetica" panose="020B0604020202020204" pitchFamily="2" charset="0"/>
              </a:rPr>
              <a:t> Office,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nama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pengguna</a:t>
            </a:r>
            <a:r>
              <a:rPr lang="en-ID" sz="2000" dirty="0">
                <a:latin typeface="Helvetica" panose="020B0604020202020204" pitchFamily="2" charset="0"/>
              </a:rPr>
              <a:t> dan kata </a:t>
            </a:r>
            <a:r>
              <a:rPr lang="en-ID" sz="2000" dirty="0" err="1">
                <a:latin typeface="Helvetica" panose="020B0604020202020204" pitchFamily="2" charset="0"/>
              </a:rPr>
              <a:t>sandi</a:t>
            </a:r>
            <a:r>
              <a:rPr lang="en-ID" sz="2000" dirty="0">
                <a:latin typeface="Helvetica" panose="020B0604020202020204" pitchFamily="2" charset="0"/>
              </a:rPr>
              <a:t> yang </a:t>
            </a:r>
            <a:r>
              <a:rPr lang="en-ID" sz="2000" dirty="0" err="1">
                <a:latin typeface="Helvetica" panose="020B0604020202020204" pitchFamily="2" charset="0"/>
              </a:rPr>
              <a:t>digunakan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dengan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kerja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sekolah</a:t>
            </a:r>
            <a:r>
              <a:rPr lang="en-ID" sz="2000" dirty="0">
                <a:latin typeface="Helvetica" panose="020B0604020202020204" pitchFamily="2" charset="0"/>
              </a:rPr>
              <a:t>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E1D232B-66C3-4368-B883-24E4D37B08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87"/>
          <a:stretch/>
        </p:blipFill>
        <p:spPr bwMode="auto">
          <a:xfrm rot="10800000">
            <a:off x="0" y="1905000"/>
            <a:ext cx="221381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E58573-069B-44EA-B822-0BE047928A8B}"/>
              </a:ext>
            </a:extLst>
          </p:cNvPr>
          <p:cNvSpPr/>
          <p:nvPr/>
        </p:nvSpPr>
        <p:spPr>
          <a:xfrm>
            <a:off x="405557" y="364364"/>
            <a:ext cx="86048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200" b="1" dirty="0" err="1">
                <a:latin typeface="Helvetica" panose="020B0604020202020204" pitchFamily="2" charset="0"/>
              </a:rPr>
              <a:t>Masuk</a:t>
            </a:r>
            <a:r>
              <a:rPr lang="en-ID" sz="3200" b="1" dirty="0">
                <a:latin typeface="Helvetica" panose="020B0604020202020204" pitchFamily="2" charset="0"/>
              </a:rPr>
              <a:t> </a:t>
            </a:r>
            <a:r>
              <a:rPr lang="en-ID" sz="3200" b="1" dirty="0" err="1">
                <a:latin typeface="Helvetica" panose="020B0604020202020204" pitchFamily="2" charset="0"/>
              </a:rPr>
              <a:t>ke</a:t>
            </a:r>
            <a:r>
              <a:rPr lang="en-ID" sz="3200" b="1" dirty="0">
                <a:latin typeface="Helvetica" panose="020B0604020202020204" pitchFamily="2" charset="0"/>
              </a:rPr>
              <a:t> Office 365 (PC)</a:t>
            </a:r>
            <a:endParaRPr lang="en-US" sz="1050" dirty="0">
              <a:latin typeface="Helvetica" panose="020B0604020202020204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8AEAD6-C9C9-470E-A569-B0FCB2DF62BD}"/>
              </a:ext>
            </a:extLst>
          </p:cNvPr>
          <p:cNvGrpSpPr/>
          <p:nvPr/>
        </p:nvGrpSpPr>
        <p:grpSpPr>
          <a:xfrm>
            <a:off x="405557" y="1266354"/>
            <a:ext cx="5944444" cy="4325291"/>
            <a:chOff x="397090" y="848965"/>
            <a:chExt cx="5944444" cy="4325291"/>
          </a:xfrm>
        </p:grpSpPr>
        <p:pic>
          <p:nvPicPr>
            <p:cNvPr id="4" name="Picture 2" descr="Masuk dengan Akun Microsoft Anda atau akun Office 365 kantor atau sekolah.">
              <a:extLst>
                <a:ext uri="{FF2B5EF4-FFF2-40B4-BE49-F238E27FC236}">
                  <a16:creationId xmlns:a16="http://schemas.microsoft.com/office/drawing/2014/main" id="{30145D7D-23BA-4DB7-8611-0987CE2B6E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90" y="848965"/>
              <a:ext cx="5944443" cy="4325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682B359-5F92-48A4-B663-DC86B031DAF3}"/>
                </a:ext>
              </a:extLst>
            </p:cNvPr>
            <p:cNvSpPr/>
            <p:nvPr/>
          </p:nvSpPr>
          <p:spPr>
            <a:xfrm>
              <a:off x="397092" y="848966"/>
              <a:ext cx="5944442" cy="4325290"/>
            </a:xfrm>
            <a:prstGeom prst="rect">
              <a:avLst/>
            </a:prstGeom>
            <a:noFill/>
            <a:ln w="76200">
              <a:solidFill>
                <a:srgbClr val="EF54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B25949B7-014C-42C5-BC6B-772F230FD9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-2380" r="93353" b="2380"/>
          <a:stretch/>
        </p:blipFill>
        <p:spPr bwMode="auto">
          <a:xfrm rot="5400000">
            <a:off x="8738682" y="4867276"/>
            <a:ext cx="933452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A5B91B9-F6D0-48A8-AA7A-71F18561CB51}"/>
              </a:ext>
            </a:extLst>
          </p:cNvPr>
          <p:cNvSpPr/>
          <p:nvPr/>
        </p:nvSpPr>
        <p:spPr>
          <a:xfrm>
            <a:off x="517308" y="6264318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1050" dirty="0">
                <a:latin typeface="Helvetica" panose="020B0604020202020204" pitchFamily="2" charset="0"/>
                <a:hlinkClick r:id="rId4"/>
              </a:rPr>
              <a:t>https://support.office.com/id-id/article/masuk-ke-office-b9582171-fd1f-4284-9846-bdd72bb28426</a:t>
            </a:r>
            <a:endParaRPr lang="en-ID" sz="1050" dirty="0">
              <a:latin typeface="Helvetica" panose="020B060402020202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6595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84A0D66-9B86-4D32-9DCA-864AF8F8C9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-2380" r="93353" b="2380"/>
          <a:stretch/>
        </p:blipFill>
        <p:spPr bwMode="auto">
          <a:xfrm rot="5400000">
            <a:off x="9094717" y="-1414684"/>
            <a:ext cx="221381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5B8DBC0-E2A6-45F3-9AEF-5EB08BD6E5E7}"/>
              </a:ext>
            </a:extLst>
          </p:cNvPr>
          <p:cNvGrpSpPr/>
          <p:nvPr/>
        </p:nvGrpSpPr>
        <p:grpSpPr>
          <a:xfrm>
            <a:off x="6514733" y="389309"/>
            <a:ext cx="5207369" cy="4918071"/>
            <a:chOff x="6705600" y="389308"/>
            <a:chExt cx="5207369" cy="4918071"/>
          </a:xfrm>
        </p:grpSpPr>
        <p:pic>
          <p:nvPicPr>
            <p:cNvPr id="5" name="Picture 4" descr="Masuk dengan Akun Microsoft Anda atau akun Office 365 kantor atau sekolah.">
              <a:extLst>
                <a:ext uri="{FF2B5EF4-FFF2-40B4-BE49-F238E27FC236}">
                  <a16:creationId xmlns:a16="http://schemas.microsoft.com/office/drawing/2014/main" id="{899F0B64-7C2B-4EB1-A3D5-A416A9FA24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5600" y="389309"/>
              <a:ext cx="5207369" cy="49180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9C9E92D-D286-4A2A-8965-BB1AE83585BB}"/>
                </a:ext>
              </a:extLst>
            </p:cNvPr>
            <p:cNvSpPr/>
            <p:nvPr/>
          </p:nvSpPr>
          <p:spPr>
            <a:xfrm>
              <a:off x="6705600" y="389308"/>
              <a:ext cx="5207369" cy="4918069"/>
            </a:xfrm>
            <a:prstGeom prst="rect">
              <a:avLst/>
            </a:prstGeom>
            <a:noFill/>
            <a:ln w="76200">
              <a:solidFill>
                <a:srgbClr val="F68F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8253C807-C5FF-4132-99F7-B55A6D934B62}"/>
              </a:ext>
            </a:extLst>
          </p:cNvPr>
          <p:cNvSpPr/>
          <p:nvPr/>
        </p:nvSpPr>
        <p:spPr>
          <a:xfrm>
            <a:off x="603250" y="389309"/>
            <a:ext cx="5207369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Helvetica" panose="020B0604020202020204" pitchFamily="2" charset="0"/>
              </a:rPr>
              <a:t>Buka </a:t>
            </a:r>
            <a:r>
              <a:rPr lang="en-ID" sz="2000" dirty="0" err="1">
                <a:latin typeface="Helvetica" panose="020B0604020202020204" pitchFamily="2" charset="0"/>
              </a:rPr>
              <a:t>sembarang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aplikasi</a:t>
            </a:r>
            <a:r>
              <a:rPr lang="en-ID" sz="2000" dirty="0">
                <a:latin typeface="Helvetica" panose="020B0604020202020204" pitchFamily="2" charset="0"/>
              </a:rPr>
              <a:t> Office </a:t>
            </a:r>
            <a:r>
              <a:rPr lang="en-ID" sz="2000" dirty="0" err="1">
                <a:latin typeface="Helvetica" panose="020B0604020202020204" pitchFamily="2" charset="0"/>
              </a:rPr>
              <a:t>seperti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>
                <a:latin typeface="Helvetica" panose="020B0604020202020204" pitchFamily="2" charset="0"/>
              </a:rPr>
              <a:t>Word</a:t>
            </a:r>
            <a:r>
              <a:rPr lang="en-ID" sz="2000" dirty="0">
                <a:latin typeface="Helvetica" panose="020B0604020202020204" pitchFamily="2" charset="0"/>
              </a:rPr>
              <a:t> dan </a:t>
            </a:r>
            <a:r>
              <a:rPr lang="en-ID" sz="2000" dirty="0" err="1">
                <a:latin typeface="Helvetica" panose="020B0604020202020204" pitchFamily="2" charset="0"/>
              </a:rPr>
              <a:t>pilih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. </a:t>
            </a:r>
            <a:r>
              <a:rPr lang="en-ID" sz="2000" dirty="0" err="1">
                <a:latin typeface="Helvetica" panose="020B0604020202020204" pitchFamily="2" charset="0"/>
              </a:rPr>
              <a:t>Jika</a:t>
            </a:r>
            <a:r>
              <a:rPr lang="en-ID" sz="2000" dirty="0">
                <a:latin typeface="Helvetica" panose="020B0604020202020204" pitchFamily="2" charset="0"/>
              </a:rPr>
              <a:t> Anda </a:t>
            </a:r>
            <a:r>
              <a:rPr lang="en-ID" sz="2000" dirty="0" err="1">
                <a:latin typeface="Helvetica" panose="020B0604020202020204" pitchFamily="2" charset="0"/>
              </a:rPr>
              <a:t>sudah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mengedit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sebuah</a:t>
            </a:r>
            <a:r>
              <a:rPr lang="en-ID" sz="2000" dirty="0">
                <a:latin typeface="Helvetica" panose="020B0604020202020204" pitchFamily="2" charset="0"/>
              </a:rPr>
              <a:t> file, </a:t>
            </a:r>
            <a:r>
              <a:rPr lang="en-ID" sz="2000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ke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>
                <a:latin typeface="Helvetica" panose="020B0604020202020204" pitchFamily="2" charset="0"/>
              </a:rPr>
              <a:t>File</a:t>
            </a:r>
            <a:r>
              <a:rPr lang="en-ID" sz="2000" dirty="0">
                <a:latin typeface="Helvetica" panose="020B0604020202020204" pitchFamily="2" charset="0"/>
              </a:rPr>
              <a:t> &gt; </a:t>
            </a:r>
            <a:r>
              <a:rPr lang="en-ID" sz="2000" b="1" dirty="0" err="1">
                <a:latin typeface="Helvetica" panose="020B0604020202020204" pitchFamily="2" charset="0"/>
              </a:rPr>
              <a:t>Baru</a:t>
            </a:r>
            <a:r>
              <a:rPr lang="en-ID" sz="2000" b="1" dirty="0"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latin typeface="Helvetica" panose="020B0604020202020204" pitchFamily="2" charset="0"/>
              </a:rPr>
              <a:t>dari</a:t>
            </a:r>
            <a:r>
              <a:rPr lang="en-ID" sz="2000" b="1" dirty="0"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latin typeface="Helvetica" panose="020B0604020202020204" pitchFamily="2" charset="0"/>
              </a:rPr>
              <a:t>Templat</a:t>
            </a:r>
            <a:r>
              <a:rPr lang="en-ID" sz="2000" b="1" dirty="0">
                <a:latin typeface="Helvetica" panose="020B0604020202020204" pitchFamily="2" charset="0"/>
              </a:rPr>
              <a:t> …</a:t>
            </a:r>
            <a:r>
              <a:rPr lang="en-ID" sz="2000" dirty="0">
                <a:latin typeface="Helvetica" panose="020B0604020202020204" pitchFamily="2" charset="0"/>
              </a:rPr>
              <a:t> &gt; </a:t>
            </a:r>
            <a:r>
              <a:rPr lang="en-ID" sz="2000" b="1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ID" sz="1400" b="1" dirty="0" err="1">
                <a:latin typeface="Helvetica" panose="020B0604020202020204" pitchFamily="2" charset="0"/>
              </a:rPr>
              <a:t>Catatan</a:t>
            </a:r>
            <a:r>
              <a:rPr lang="en-ID" sz="1400" b="1" dirty="0">
                <a:latin typeface="Helvetica" panose="020B0604020202020204" pitchFamily="2" charset="0"/>
              </a:rPr>
              <a:t>:</a:t>
            </a:r>
            <a:r>
              <a:rPr lang="en-ID" sz="1400" dirty="0">
                <a:latin typeface="Helvetica" panose="020B0604020202020204" pitchFamily="2" charset="0"/>
              </a:rPr>
              <a:t> </a:t>
            </a:r>
            <a:r>
              <a:rPr lang="en-ID" sz="1400" dirty="0" err="1">
                <a:latin typeface="Helvetica" panose="020B0604020202020204" pitchFamily="2" charset="0"/>
              </a:rPr>
              <a:t>Jika</a:t>
            </a:r>
            <a:r>
              <a:rPr lang="en-ID" sz="1400" dirty="0">
                <a:latin typeface="Helvetica" panose="020B0604020202020204" pitchFamily="2" charset="0"/>
              </a:rPr>
              <a:t> Anda </a:t>
            </a:r>
            <a:r>
              <a:rPr lang="en-ID" sz="1400" dirty="0" err="1">
                <a:latin typeface="Helvetica" panose="020B0604020202020204" pitchFamily="2" charset="0"/>
              </a:rPr>
              <a:t>sedang</a:t>
            </a:r>
            <a:r>
              <a:rPr lang="en-ID" sz="1400" dirty="0">
                <a:latin typeface="Helvetica" panose="020B0604020202020204" pitchFamily="2" charset="0"/>
              </a:rPr>
              <a:t> </a:t>
            </a:r>
            <a:r>
              <a:rPr lang="en-ID" sz="1400" dirty="0" err="1">
                <a:latin typeface="Helvetica" panose="020B0604020202020204" pitchFamily="2" charset="0"/>
              </a:rPr>
              <a:t>menggunakan</a:t>
            </a:r>
            <a:r>
              <a:rPr lang="en-ID" sz="1400" dirty="0">
                <a:latin typeface="Helvetica" panose="020B0604020202020204" pitchFamily="2" charset="0"/>
              </a:rPr>
              <a:t> OneNote, </a:t>
            </a:r>
            <a:r>
              <a:rPr lang="en-ID" sz="1400" dirty="0" err="1">
                <a:latin typeface="Helvetica" panose="020B0604020202020204" pitchFamily="2" charset="0"/>
              </a:rPr>
              <a:t>pilih</a:t>
            </a:r>
            <a:r>
              <a:rPr lang="en-ID" sz="1400" dirty="0">
                <a:latin typeface="Helvetica" panose="020B0604020202020204" pitchFamily="2" charset="0"/>
              </a:rPr>
              <a:t> </a:t>
            </a:r>
            <a:r>
              <a:rPr lang="en-ID" sz="1400" b="1" dirty="0">
                <a:latin typeface="Helvetica" panose="020B0604020202020204" pitchFamily="2" charset="0"/>
              </a:rPr>
              <a:t>OneNote</a:t>
            </a:r>
            <a:r>
              <a:rPr lang="en-ID" sz="1400" dirty="0">
                <a:latin typeface="Helvetica" panose="020B0604020202020204" pitchFamily="2" charset="0"/>
              </a:rPr>
              <a:t> </a:t>
            </a:r>
            <a:r>
              <a:rPr lang="en-ID" sz="1400" dirty="0" err="1">
                <a:latin typeface="Helvetica" panose="020B0604020202020204" pitchFamily="2" charset="0"/>
              </a:rPr>
              <a:t>dari</a:t>
            </a:r>
            <a:r>
              <a:rPr lang="en-ID" sz="1400" dirty="0">
                <a:latin typeface="Helvetica" panose="020B0604020202020204" pitchFamily="2" charset="0"/>
              </a:rPr>
              <a:t> menu </a:t>
            </a:r>
            <a:r>
              <a:rPr lang="en-ID" sz="1400" dirty="0" err="1">
                <a:latin typeface="Helvetica" panose="020B0604020202020204" pitchFamily="2" charset="0"/>
              </a:rPr>
              <a:t>bagian</a:t>
            </a:r>
            <a:r>
              <a:rPr lang="en-ID" sz="1400" dirty="0">
                <a:latin typeface="Helvetica" panose="020B0604020202020204" pitchFamily="2" charset="0"/>
              </a:rPr>
              <a:t> </a:t>
            </a:r>
            <a:r>
              <a:rPr lang="en-ID" sz="1400" dirty="0" err="1">
                <a:latin typeface="Helvetica" panose="020B0604020202020204" pitchFamily="2" charset="0"/>
              </a:rPr>
              <a:t>atas</a:t>
            </a:r>
            <a:r>
              <a:rPr lang="en-ID" sz="1400" dirty="0">
                <a:latin typeface="Helvetica" panose="020B0604020202020204" pitchFamily="2" charset="0"/>
              </a:rPr>
              <a:t>, </a:t>
            </a:r>
            <a:r>
              <a:rPr lang="en-ID" sz="1400" dirty="0" err="1">
                <a:latin typeface="Helvetica" panose="020B0604020202020204" pitchFamily="2" charset="0"/>
              </a:rPr>
              <a:t>lalu</a:t>
            </a:r>
            <a:r>
              <a:rPr lang="en-ID" sz="1400" dirty="0">
                <a:latin typeface="Helvetica" panose="020B0604020202020204" pitchFamily="2" charset="0"/>
              </a:rPr>
              <a:t> </a:t>
            </a:r>
            <a:r>
              <a:rPr lang="en-ID" sz="1400" dirty="0" err="1">
                <a:latin typeface="Helvetica" panose="020B0604020202020204" pitchFamily="2" charset="0"/>
              </a:rPr>
              <a:t>pilih</a:t>
            </a:r>
            <a:r>
              <a:rPr lang="en-ID" sz="1400" dirty="0">
                <a:latin typeface="Helvetica" panose="020B0604020202020204" pitchFamily="2" charset="0"/>
              </a:rPr>
              <a:t> </a:t>
            </a:r>
            <a:r>
              <a:rPr lang="en-ID" sz="1400" b="1" dirty="0" err="1">
                <a:latin typeface="Helvetica" panose="020B0604020202020204" pitchFamily="2" charset="0"/>
              </a:rPr>
              <a:t>Masuk</a:t>
            </a:r>
            <a:r>
              <a:rPr lang="en-ID" sz="1400" dirty="0">
                <a:latin typeface="Helvetica" panose="020B0604020202020204" pitchFamily="2" charset="0"/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n-ID" sz="1400" dirty="0">
              <a:latin typeface="Helvetica" panose="020B0604020202020204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Helvetica" panose="020B0604020202020204" pitchFamily="2" charset="0"/>
              </a:rPr>
              <a:t>Di </a:t>
            </a:r>
            <a:r>
              <a:rPr lang="en-ID" sz="2000" dirty="0" err="1">
                <a:latin typeface="Helvetica" panose="020B0604020202020204" pitchFamily="2" charset="0"/>
              </a:rPr>
              <a:t>jendela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, </a:t>
            </a:r>
            <a:r>
              <a:rPr lang="en-ID" sz="2000" dirty="0" err="1">
                <a:latin typeface="Helvetica" panose="020B0604020202020204" pitchFamily="2" charset="0"/>
              </a:rPr>
              <a:t>ketikkan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alamat</a:t>
            </a:r>
            <a:r>
              <a:rPr lang="en-ID" sz="2000" dirty="0">
                <a:latin typeface="Helvetica" panose="020B0604020202020204" pitchFamily="2" charset="0"/>
              </a:rPr>
              <a:t> email dan kata </a:t>
            </a:r>
            <a:r>
              <a:rPr lang="en-ID" sz="2000" dirty="0" err="1">
                <a:latin typeface="Helvetica" panose="020B0604020202020204" pitchFamily="2" charset="0"/>
              </a:rPr>
              <a:t>sandi</a:t>
            </a:r>
            <a:r>
              <a:rPr lang="en-ID" sz="2000" dirty="0">
                <a:latin typeface="Helvetica" panose="020B0604020202020204" pitchFamily="2" charset="0"/>
              </a:rPr>
              <a:t> yang Anda </a:t>
            </a:r>
            <a:r>
              <a:rPr lang="en-ID" sz="2000" dirty="0" err="1">
                <a:latin typeface="Helvetica" panose="020B0604020202020204" pitchFamily="2" charset="0"/>
              </a:rPr>
              <a:t>gunakan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dengan</a:t>
            </a:r>
            <a:r>
              <a:rPr lang="en-ID" sz="2000" dirty="0">
                <a:latin typeface="Helvetica" panose="020B0604020202020204" pitchFamily="2" charset="0"/>
              </a:rPr>
              <a:t> Office. Ini </a:t>
            </a:r>
            <a:r>
              <a:rPr lang="en-ID" sz="2000" dirty="0" err="1">
                <a:latin typeface="Helvetica" panose="020B0604020202020204" pitchFamily="2" charset="0"/>
              </a:rPr>
              <a:t>mungkin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Microsoft </a:t>
            </a:r>
            <a:r>
              <a:rPr lang="en-ID" sz="2000" dirty="0" err="1">
                <a:latin typeface="Helvetica" panose="020B0604020202020204" pitchFamily="2" charset="0"/>
              </a:rPr>
              <a:t>pribadi</a:t>
            </a:r>
            <a:r>
              <a:rPr lang="en-ID" sz="2000" dirty="0">
                <a:latin typeface="Helvetica" panose="020B0604020202020204" pitchFamily="2" charset="0"/>
              </a:rPr>
              <a:t> yang </a:t>
            </a:r>
            <a:r>
              <a:rPr lang="en-ID" sz="2000" dirty="0" err="1">
                <a:latin typeface="Helvetica" panose="020B0604020202020204" pitchFamily="2" charset="0"/>
              </a:rPr>
              <a:t>terkait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dengan</a:t>
            </a:r>
            <a:r>
              <a:rPr lang="en-ID" sz="2000" dirty="0">
                <a:latin typeface="Helvetica" panose="020B0604020202020204" pitchFamily="2" charset="0"/>
              </a:rPr>
              <a:t> Office,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nama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pengguna</a:t>
            </a:r>
            <a:r>
              <a:rPr lang="en-ID" sz="2000" dirty="0">
                <a:latin typeface="Helvetica" panose="020B0604020202020204" pitchFamily="2" charset="0"/>
              </a:rPr>
              <a:t> dan kata </a:t>
            </a:r>
            <a:r>
              <a:rPr lang="en-ID" sz="2000" dirty="0" err="1">
                <a:latin typeface="Helvetica" panose="020B0604020202020204" pitchFamily="2" charset="0"/>
              </a:rPr>
              <a:t>sandi</a:t>
            </a:r>
            <a:r>
              <a:rPr lang="en-ID" sz="2000" dirty="0">
                <a:latin typeface="Helvetica" panose="020B0604020202020204" pitchFamily="2" charset="0"/>
              </a:rPr>
              <a:t> yang </a:t>
            </a:r>
            <a:r>
              <a:rPr lang="en-ID" sz="2000" dirty="0" err="1">
                <a:latin typeface="Helvetica" panose="020B0604020202020204" pitchFamily="2" charset="0"/>
              </a:rPr>
              <a:t>digunakan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dengan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kerja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sekolah</a:t>
            </a:r>
            <a:r>
              <a:rPr lang="en-ID" sz="2000" dirty="0">
                <a:latin typeface="Helvetica" panose="020B0604020202020204" pitchFamily="2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080531-7832-4E34-9283-DC75BD9E9EC4}"/>
              </a:ext>
            </a:extLst>
          </p:cNvPr>
          <p:cNvSpPr/>
          <p:nvPr/>
        </p:nvSpPr>
        <p:spPr>
          <a:xfrm>
            <a:off x="3117247" y="6009514"/>
            <a:ext cx="86048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3200" b="1" dirty="0" err="1">
                <a:latin typeface="Helvetica" panose="020B0604020202020204" pitchFamily="2" charset="0"/>
              </a:rPr>
              <a:t>Masuk</a:t>
            </a:r>
            <a:r>
              <a:rPr lang="en-ID" sz="3200" b="1" dirty="0">
                <a:latin typeface="Helvetica" panose="020B0604020202020204" pitchFamily="2" charset="0"/>
              </a:rPr>
              <a:t> </a:t>
            </a:r>
            <a:r>
              <a:rPr lang="en-ID" sz="3200" b="1" dirty="0" err="1">
                <a:latin typeface="Helvetica" panose="020B0604020202020204" pitchFamily="2" charset="0"/>
              </a:rPr>
              <a:t>ke</a:t>
            </a:r>
            <a:r>
              <a:rPr lang="en-ID" sz="3200" b="1" dirty="0">
                <a:latin typeface="Helvetica" panose="020B0604020202020204" pitchFamily="2" charset="0"/>
              </a:rPr>
              <a:t> Office 365 (MAC)</a:t>
            </a:r>
            <a:endParaRPr lang="en-US" sz="1050" dirty="0">
              <a:latin typeface="Helvetica" panose="020B0604020202020204" pitchFamily="2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20ACDF-41EE-4521-86D7-5380A59D9A0B}"/>
              </a:ext>
            </a:extLst>
          </p:cNvPr>
          <p:cNvSpPr/>
          <p:nvPr/>
        </p:nvSpPr>
        <p:spPr>
          <a:xfrm>
            <a:off x="2936659" y="5381151"/>
            <a:ext cx="920750" cy="920750"/>
          </a:xfrm>
          <a:prstGeom prst="ellipse">
            <a:avLst/>
          </a:prstGeom>
          <a:noFill/>
          <a:ln w="57150">
            <a:solidFill>
              <a:srgbClr val="F68F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58328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CB7FC07-90F0-4BA4-92EC-3F7AE170DEEB}"/>
              </a:ext>
            </a:extLst>
          </p:cNvPr>
          <p:cNvSpPr/>
          <p:nvPr/>
        </p:nvSpPr>
        <p:spPr>
          <a:xfrm>
            <a:off x="293779" y="-2373221"/>
            <a:ext cx="11604441" cy="11604441"/>
          </a:xfrm>
          <a:prstGeom prst="ellipse">
            <a:avLst/>
          </a:prstGeom>
          <a:noFill/>
          <a:ln w="57150">
            <a:solidFill>
              <a:srgbClr val="F68F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2D19BD-83AF-407E-9170-02D0BF34C0F6}"/>
              </a:ext>
            </a:extLst>
          </p:cNvPr>
          <p:cNvSpPr/>
          <p:nvPr/>
        </p:nvSpPr>
        <p:spPr>
          <a:xfrm>
            <a:off x="1793571" y="449845"/>
            <a:ext cx="86048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3200" b="1" dirty="0" err="1">
                <a:latin typeface="Helvetica" panose="020B0604020202020204" pitchFamily="2" charset="0"/>
              </a:rPr>
              <a:t>Masuk</a:t>
            </a:r>
            <a:r>
              <a:rPr lang="en-ID" sz="3200" b="1" dirty="0">
                <a:latin typeface="Helvetica" panose="020B0604020202020204" pitchFamily="2" charset="0"/>
              </a:rPr>
              <a:t> </a:t>
            </a:r>
            <a:r>
              <a:rPr lang="en-ID" sz="3200" b="1" dirty="0" err="1">
                <a:latin typeface="Helvetica" panose="020B0604020202020204" pitchFamily="2" charset="0"/>
              </a:rPr>
              <a:t>ke</a:t>
            </a:r>
            <a:r>
              <a:rPr lang="en-ID" sz="3200" b="1" dirty="0">
                <a:latin typeface="Helvetica" panose="020B0604020202020204" pitchFamily="2" charset="0"/>
              </a:rPr>
              <a:t> Office 365 (Online)</a:t>
            </a:r>
            <a:endParaRPr lang="en-US" sz="1050" dirty="0">
              <a:latin typeface="Helvetica" panose="020B0604020202020204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6AECD5-1153-4524-BEE2-0049EAC05D68}"/>
              </a:ext>
            </a:extLst>
          </p:cNvPr>
          <p:cNvSpPr/>
          <p:nvPr/>
        </p:nvSpPr>
        <p:spPr>
          <a:xfrm>
            <a:off x="6170938" y="1322928"/>
            <a:ext cx="503766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000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ke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>
                <a:latin typeface="Helvetica" panose="020B0604020202020204" pitchFamily="2" charset="0"/>
                <a:hlinkClick r:id="rId2"/>
              </a:rPr>
              <a:t>www.Office.com</a:t>
            </a:r>
            <a:r>
              <a:rPr lang="en-ID" sz="2000" dirty="0">
                <a:latin typeface="Helvetica" panose="020B0604020202020204" pitchFamily="2" charset="0"/>
              </a:rPr>
              <a:t> dan di </a:t>
            </a:r>
            <a:r>
              <a:rPr lang="en-ID" sz="2000" dirty="0" err="1">
                <a:latin typeface="Helvetica" panose="020B0604020202020204" pitchFamily="2" charset="0"/>
              </a:rPr>
              <a:t>sudut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kanan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atas</a:t>
            </a:r>
            <a:r>
              <a:rPr lang="en-ID" sz="2000" dirty="0">
                <a:latin typeface="Helvetica" panose="020B0604020202020204" pitchFamily="2" charset="0"/>
              </a:rPr>
              <a:t>, </a:t>
            </a:r>
            <a:r>
              <a:rPr lang="en-ID" sz="2000" dirty="0" err="1">
                <a:latin typeface="Helvetica" panose="020B0604020202020204" pitchFamily="2" charset="0"/>
              </a:rPr>
              <a:t>pilih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Helvetica" panose="020B0604020202020204" pitchFamily="2" charset="0"/>
              </a:rPr>
              <a:t>	</a:t>
            </a:r>
            <a:r>
              <a:rPr lang="en-US" sz="2000" dirty="0">
                <a:latin typeface="Helvetica" panose="020B0604020202020204" pitchFamily="2" charset="0"/>
                <a:ea typeface="+mn-lt"/>
                <a:cs typeface="+mn-lt"/>
              </a:rPr>
              <a:t>User ID </a:t>
            </a:r>
            <a:r>
              <a:rPr lang="en-US" sz="2000" dirty="0" err="1">
                <a:latin typeface="Helvetica" panose="020B0604020202020204" pitchFamily="2" charset="0"/>
                <a:ea typeface="+mn-lt"/>
                <a:cs typeface="+mn-lt"/>
              </a:rPr>
              <a:t>untuk</a:t>
            </a:r>
            <a:r>
              <a:rPr lang="en-US" sz="2000" dirty="0">
                <a:latin typeface="Helvetica" panose="020B0604020202020204" pitchFamily="2" charset="0"/>
                <a:ea typeface="+mn-lt"/>
                <a:cs typeface="+mn-lt"/>
              </a:rPr>
              <a:t> login : &lt;</a:t>
            </a:r>
            <a:r>
              <a:rPr lang="en" sz="2000" dirty="0">
                <a:latin typeface="Helvetica" panose="020B0604020202020204" pitchFamily="2" charset="0"/>
                <a:ea typeface="+mn-lt"/>
                <a:cs typeface="+mn-lt"/>
              </a:rPr>
              <a:t>user id&gt;</a:t>
            </a:r>
            <a:r>
              <a:rPr lang="en" sz="2000" b="1" dirty="0">
                <a:latin typeface="Helvetica" panose="020B0604020202020204" pitchFamily="2" charset="0"/>
                <a:ea typeface="+mn-lt"/>
                <a:cs typeface="+mn-lt"/>
              </a:rPr>
              <a:t>@binus.ac.id</a:t>
            </a:r>
            <a:endParaRPr lang="en-ID" sz="2000" dirty="0">
              <a:latin typeface="Helvetica" panose="020B0604020202020204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Helvetica" panose="020B0604020202020204" pitchFamily="2" charset="0"/>
              </a:rPr>
              <a:t>Masukkan </a:t>
            </a:r>
            <a:r>
              <a:rPr lang="en-ID" sz="2000" dirty="0" err="1">
                <a:latin typeface="Helvetica" panose="020B0604020202020204" pitchFamily="2" charset="0"/>
              </a:rPr>
              <a:t>alamat</a:t>
            </a:r>
            <a:r>
              <a:rPr lang="en-ID" sz="2000" dirty="0">
                <a:latin typeface="Helvetica" panose="020B0604020202020204" pitchFamily="2" charset="0"/>
              </a:rPr>
              <a:t> email dan kata </a:t>
            </a:r>
            <a:r>
              <a:rPr lang="en-ID" sz="2000" dirty="0" err="1">
                <a:latin typeface="Helvetica" panose="020B0604020202020204" pitchFamily="2" charset="0"/>
              </a:rPr>
              <a:t>sandi</a:t>
            </a:r>
            <a:r>
              <a:rPr lang="en-ID" sz="2000" dirty="0">
                <a:latin typeface="Helvetica" panose="020B0604020202020204" pitchFamily="2" charset="0"/>
              </a:rPr>
              <a:t> Anda. Ini </a:t>
            </a:r>
            <a:r>
              <a:rPr lang="en-ID" sz="2000" dirty="0" err="1">
                <a:latin typeface="Helvetica" panose="020B0604020202020204" pitchFamily="2" charset="0"/>
              </a:rPr>
              <a:t>mungkin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Microsoft </a:t>
            </a:r>
            <a:r>
              <a:rPr lang="en-ID" sz="2000" dirty="0" err="1">
                <a:latin typeface="Helvetica" panose="020B0604020202020204" pitchFamily="2" charset="0"/>
              </a:rPr>
              <a:t>pribadi</a:t>
            </a:r>
            <a:r>
              <a:rPr lang="en-ID" sz="2000" dirty="0">
                <a:latin typeface="Helvetica" panose="020B0604020202020204" pitchFamily="2" charset="0"/>
              </a:rPr>
              <a:t>,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nama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pengguna</a:t>
            </a:r>
            <a:r>
              <a:rPr lang="en-ID" sz="2000" dirty="0">
                <a:latin typeface="Helvetica" panose="020B0604020202020204" pitchFamily="2" charset="0"/>
              </a:rPr>
              <a:t> dan kata </a:t>
            </a:r>
            <a:r>
              <a:rPr lang="en-ID" sz="2000" dirty="0" err="1">
                <a:latin typeface="Helvetica" panose="020B0604020202020204" pitchFamily="2" charset="0"/>
              </a:rPr>
              <a:t>sandi</a:t>
            </a:r>
            <a:r>
              <a:rPr lang="en-ID" sz="2000" dirty="0">
                <a:latin typeface="Helvetica" panose="020B0604020202020204" pitchFamily="2" charset="0"/>
              </a:rPr>
              <a:t> yang Anda </a:t>
            </a:r>
            <a:r>
              <a:rPr lang="en-ID" sz="2000" dirty="0" err="1">
                <a:latin typeface="Helvetica" panose="020B0604020202020204" pitchFamily="2" charset="0"/>
              </a:rPr>
              <a:t>gunakan</a:t>
            </a:r>
            <a:r>
              <a:rPr lang="en-ID" sz="2000" dirty="0">
                <a:latin typeface="Helvetica" panose="020B0604020202020204" pitchFamily="2" charset="0"/>
              </a:rPr>
              <a:t> pada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kantor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sekolah</a:t>
            </a:r>
            <a:r>
              <a:rPr lang="en-ID" sz="2000" dirty="0">
                <a:latin typeface="Helvetica" panose="020B0604020202020204" pitchFamily="2" charset="0"/>
              </a:rPr>
              <a:t> Anda. Nama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yang Anda </a:t>
            </a:r>
            <a:r>
              <a:rPr lang="en-ID" sz="2000" dirty="0" err="1">
                <a:latin typeface="Helvetica" panose="020B0604020202020204" pitchFamily="2" charset="0"/>
              </a:rPr>
              <a:t>masuki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ditampilkan</a:t>
            </a:r>
            <a:r>
              <a:rPr lang="en-ID" sz="2000" dirty="0">
                <a:latin typeface="Helvetica" panose="020B0604020202020204" pitchFamily="2" charset="0"/>
              </a:rPr>
              <a:t> di header.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000" dirty="0" err="1">
                <a:latin typeface="Helvetica" panose="020B0604020202020204" pitchFamily="2" charset="0"/>
              </a:rPr>
              <a:t>Pilih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latin typeface="Helvetica" panose="020B0604020202020204" pitchFamily="2" charset="0"/>
              </a:rPr>
              <a:t>peluncur</a:t>
            </a:r>
            <a:r>
              <a:rPr lang="en-ID" sz="2000" b="1" dirty="0"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latin typeface="Helvetica" panose="020B0604020202020204" pitchFamily="2" charset="0"/>
              </a:rPr>
              <a:t>aplikasi</a:t>
            </a:r>
            <a:r>
              <a:rPr lang="en-ID" sz="2000" b="1" dirty="0">
                <a:latin typeface="Helvetica" panose="020B0604020202020204" pitchFamily="2" charset="0"/>
              </a:rPr>
              <a:t>       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dirty="0" err="1">
                <a:latin typeface="Helvetica" panose="020B0604020202020204" pitchFamily="2" charset="0"/>
              </a:rPr>
              <a:t>lalu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pilih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aplikasi</a:t>
            </a:r>
            <a:r>
              <a:rPr lang="en-ID" sz="2000" dirty="0">
                <a:latin typeface="Helvetica" panose="020B0604020202020204" pitchFamily="2" charset="0"/>
              </a:rPr>
              <a:t> Office </a:t>
            </a:r>
            <a:r>
              <a:rPr lang="en-ID" sz="2000" dirty="0" err="1">
                <a:latin typeface="Helvetica" panose="020B0604020202020204" pitchFamily="2" charset="0"/>
              </a:rPr>
              <a:t>apa</a:t>
            </a:r>
            <a:r>
              <a:rPr lang="en-ID" sz="2000" dirty="0">
                <a:latin typeface="Helvetica" panose="020B0604020202020204" pitchFamily="2" charset="0"/>
              </a:rPr>
              <a:t> pun </a:t>
            </a:r>
            <a:r>
              <a:rPr lang="en-ID" sz="2000" dirty="0" err="1">
                <a:latin typeface="Helvetica" panose="020B0604020202020204" pitchFamily="2" charset="0"/>
              </a:rPr>
              <a:t>untuk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mulai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menggunakannya</a:t>
            </a:r>
            <a:r>
              <a:rPr lang="en-ID" sz="2000" dirty="0">
                <a:latin typeface="Helvetica" panose="020B0604020202020204" pitchFamily="2" charset="0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52A984-6BC5-4602-B285-DFD35F195627}"/>
              </a:ext>
            </a:extLst>
          </p:cNvPr>
          <p:cNvGrpSpPr/>
          <p:nvPr/>
        </p:nvGrpSpPr>
        <p:grpSpPr>
          <a:xfrm>
            <a:off x="983396" y="1424205"/>
            <a:ext cx="4830709" cy="4198653"/>
            <a:chOff x="1305931" y="1738937"/>
            <a:chExt cx="4830709" cy="4198653"/>
          </a:xfrm>
        </p:grpSpPr>
        <p:pic>
          <p:nvPicPr>
            <p:cNvPr id="6" name="Picture 4" descr="Peluncur aplikasi Office 365">
              <a:extLst>
                <a:ext uri="{FF2B5EF4-FFF2-40B4-BE49-F238E27FC236}">
                  <a16:creationId xmlns:a16="http://schemas.microsoft.com/office/drawing/2014/main" id="{08B70A4E-FA0E-4C9D-B057-3FBC0553C6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5931" y="1738937"/>
              <a:ext cx="4830709" cy="4198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5089D42-F855-455A-8337-2E49A81DCEB0}"/>
                </a:ext>
              </a:extLst>
            </p:cNvPr>
            <p:cNvSpPr/>
            <p:nvPr/>
          </p:nvSpPr>
          <p:spPr>
            <a:xfrm>
              <a:off x="1305931" y="1744264"/>
              <a:ext cx="4830709" cy="4174517"/>
            </a:xfrm>
            <a:prstGeom prst="rect">
              <a:avLst/>
            </a:prstGeom>
            <a:noFill/>
            <a:ln w="76200">
              <a:solidFill>
                <a:srgbClr val="EF54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906396E-2AA0-49F3-8E90-B7D2A5E49904}"/>
              </a:ext>
            </a:extLst>
          </p:cNvPr>
          <p:cNvSpPr txBox="1"/>
          <p:nvPr/>
        </p:nvSpPr>
        <p:spPr>
          <a:xfrm>
            <a:off x="3000830" y="6281197"/>
            <a:ext cx="634021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dirty="0">
                <a:latin typeface="Helvetica" panose="020B0604020202020204" pitchFamily="2" charset="0"/>
                <a:hlinkClick r:id="rId4"/>
              </a:rPr>
              <a:t>https://support.office.com/id-id/article/masuk-ke-office-b9582171-fd1f-4284-9846-bdd72bb28426</a:t>
            </a:r>
            <a:endParaRPr lang="en-ID" sz="1050" dirty="0">
              <a:latin typeface="Helvetica" panose="020B060402020202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53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4454239A-3CFE-4E85-AE9C-3A9706D589AB}"/>
              </a:ext>
            </a:extLst>
          </p:cNvPr>
          <p:cNvSpPr/>
          <p:nvPr/>
        </p:nvSpPr>
        <p:spPr>
          <a:xfrm>
            <a:off x="11592175" y="-249628"/>
            <a:ext cx="920750" cy="920750"/>
          </a:xfrm>
          <a:prstGeom prst="ellipse">
            <a:avLst/>
          </a:prstGeom>
          <a:noFill/>
          <a:ln w="57150">
            <a:solidFill>
              <a:srgbClr val="F058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C2EBAD-1145-42C2-9A40-400E4D5FDE9E}"/>
              </a:ext>
            </a:extLst>
          </p:cNvPr>
          <p:cNvSpPr/>
          <p:nvPr/>
        </p:nvSpPr>
        <p:spPr>
          <a:xfrm>
            <a:off x="1793572" y="378734"/>
            <a:ext cx="86048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3200" b="1" dirty="0" err="1">
                <a:latin typeface="Helvetica" panose="020B0604020202020204" pitchFamily="2" charset="0"/>
              </a:rPr>
              <a:t>Masuk</a:t>
            </a:r>
            <a:r>
              <a:rPr lang="en-ID" sz="3200" b="1" dirty="0">
                <a:latin typeface="Helvetica" panose="020B0604020202020204" pitchFamily="2" charset="0"/>
              </a:rPr>
              <a:t> </a:t>
            </a:r>
            <a:r>
              <a:rPr lang="en-ID" sz="3200" b="1" dirty="0" err="1">
                <a:latin typeface="Helvetica" panose="020B0604020202020204" pitchFamily="2" charset="0"/>
              </a:rPr>
              <a:t>ke</a:t>
            </a:r>
            <a:r>
              <a:rPr lang="en-ID" sz="3200" b="1" dirty="0">
                <a:latin typeface="Helvetica" panose="020B0604020202020204" pitchFamily="2" charset="0"/>
              </a:rPr>
              <a:t> Office 365 (Mobile)</a:t>
            </a:r>
            <a:endParaRPr lang="en-US" sz="1050" dirty="0">
              <a:latin typeface="Helvetica" panose="020B0604020202020204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87EEB1-2A07-4E46-8689-CFD6D3A2A223}"/>
              </a:ext>
            </a:extLst>
          </p:cNvPr>
          <p:cNvGrpSpPr/>
          <p:nvPr/>
        </p:nvGrpSpPr>
        <p:grpSpPr>
          <a:xfrm>
            <a:off x="3337117" y="1325574"/>
            <a:ext cx="2635321" cy="2880130"/>
            <a:chOff x="7221071" y="3035842"/>
            <a:chExt cx="2635321" cy="2880130"/>
          </a:xfrm>
        </p:grpSpPr>
        <p:pic>
          <p:nvPicPr>
            <p:cNvPr id="8" name="Picture 8" descr="Masuk dengan Akun Microsoft Anda atau akun Office 365 kantor atau sekolah.">
              <a:extLst>
                <a:ext uri="{FF2B5EF4-FFF2-40B4-BE49-F238E27FC236}">
                  <a16:creationId xmlns:a16="http://schemas.microsoft.com/office/drawing/2014/main" id="{9CB5B1B4-A471-4028-BC71-118296121D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1071" y="3035842"/>
              <a:ext cx="2635321" cy="2880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321C129-4F58-4103-9D57-372AA8F6D965}"/>
                </a:ext>
              </a:extLst>
            </p:cNvPr>
            <p:cNvSpPr/>
            <p:nvPr/>
          </p:nvSpPr>
          <p:spPr>
            <a:xfrm>
              <a:off x="7221071" y="3035842"/>
              <a:ext cx="2635321" cy="2880130"/>
            </a:xfrm>
            <a:prstGeom prst="rect">
              <a:avLst/>
            </a:prstGeom>
            <a:noFill/>
            <a:ln w="76200">
              <a:solidFill>
                <a:srgbClr val="EF5E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744969C-5CB7-4C0C-8C45-307AF56AAB7D}"/>
              </a:ext>
            </a:extLst>
          </p:cNvPr>
          <p:cNvGrpSpPr/>
          <p:nvPr/>
        </p:nvGrpSpPr>
        <p:grpSpPr>
          <a:xfrm>
            <a:off x="280829" y="378734"/>
            <a:ext cx="2788430" cy="2890270"/>
            <a:chOff x="3078970" y="2733165"/>
            <a:chExt cx="2788430" cy="2890270"/>
          </a:xfrm>
        </p:grpSpPr>
        <p:pic>
          <p:nvPicPr>
            <p:cNvPr id="7" name="Picture 6" descr="Masuk dengan Akun Microsoft Anda atau akun Office 365 kantor atau sekolah.">
              <a:extLst>
                <a:ext uri="{FF2B5EF4-FFF2-40B4-BE49-F238E27FC236}">
                  <a16:creationId xmlns:a16="http://schemas.microsoft.com/office/drawing/2014/main" id="{622ECFD6-3B64-4792-8450-03F020D0E7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3295" y="2733165"/>
              <a:ext cx="2784105" cy="28902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765C777-4581-4EA9-9587-164FB133B089}"/>
                </a:ext>
              </a:extLst>
            </p:cNvPr>
            <p:cNvSpPr/>
            <p:nvPr/>
          </p:nvSpPr>
          <p:spPr>
            <a:xfrm>
              <a:off x="3078970" y="2743305"/>
              <a:ext cx="2784105" cy="2880130"/>
            </a:xfrm>
            <a:prstGeom prst="rect">
              <a:avLst/>
            </a:prstGeom>
            <a:noFill/>
            <a:ln w="76200">
              <a:solidFill>
                <a:srgbClr val="F68F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40F7BC9-A4FF-480A-B1FE-F995822F766F}"/>
              </a:ext>
            </a:extLst>
          </p:cNvPr>
          <p:cNvSpPr/>
          <p:nvPr/>
        </p:nvSpPr>
        <p:spPr>
          <a:xfrm>
            <a:off x="6219564" y="1279574"/>
            <a:ext cx="56916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 err="1">
                <a:latin typeface="Helvetica" panose="020B0604020202020204" pitchFamily="2" charset="0"/>
              </a:rPr>
              <a:t>Untuk</a:t>
            </a:r>
            <a:r>
              <a:rPr lang="en-ID" sz="2000" b="1" dirty="0">
                <a:latin typeface="Helvetica" panose="020B0604020202020204" pitchFamily="2" charset="0"/>
              </a:rPr>
              <a:t> iPhone dan iPad:</a:t>
            </a:r>
            <a:r>
              <a:rPr lang="en-ID" sz="2000" dirty="0">
                <a:latin typeface="Helvetica" panose="020B0604020202020204" pitchFamily="2" charset="0"/>
              </a:rPr>
              <a:t>  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Helvetica" panose="020B0604020202020204" pitchFamily="2" charset="0"/>
              </a:rPr>
              <a:t>Buka </a:t>
            </a:r>
            <a:r>
              <a:rPr lang="en-ID" sz="2000" dirty="0" err="1">
                <a:latin typeface="Helvetica" panose="020B0604020202020204" pitchFamily="2" charset="0"/>
              </a:rPr>
              <a:t>aplikasi</a:t>
            </a:r>
            <a:r>
              <a:rPr lang="en-ID" sz="2000" dirty="0">
                <a:latin typeface="Helvetica" panose="020B0604020202020204" pitchFamily="2" charset="0"/>
              </a:rPr>
              <a:t> Office. Pada </a:t>
            </a:r>
            <a:r>
              <a:rPr lang="en-ID" sz="2000" dirty="0" err="1">
                <a:latin typeface="Helvetica" panose="020B0604020202020204" pitchFamily="2" charset="0"/>
              </a:rPr>
              <a:t>layar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, </a:t>
            </a:r>
            <a:r>
              <a:rPr lang="en-ID" sz="2000" dirty="0" err="1">
                <a:latin typeface="Helvetica" panose="020B0604020202020204" pitchFamily="2" charset="0"/>
              </a:rPr>
              <a:t>ketuk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Helvetica" panose="020B0604020202020204" pitchFamily="2" charset="0"/>
              </a:rPr>
              <a:t>Di </a:t>
            </a:r>
            <a:r>
              <a:rPr lang="en-ID" sz="2000" dirty="0" err="1">
                <a:latin typeface="Helvetica" panose="020B0604020202020204" pitchFamily="2" charset="0"/>
              </a:rPr>
              <a:t>layar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, </a:t>
            </a:r>
            <a:r>
              <a:rPr lang="en-ID" sz="2000" dirty="0" err="1">
                <a:latin typeface="Helvetica" panose="020B0604020202020204" pitchFamily="2" charset="0"/>
              </a:rPr>
              <a:t>ketikkan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alamat</a:t>
            </a:r>
            <a:r>
              <a:rPr lang="en-ID" sz="2000" dirty="0">
                <a:latin typeface="Helvetica" panose="020B0604020202020204" pitchFamily="2" charset="0"/>
              </a:rPr>
              <a:t> email dan kata </a:t>
            </a:r>
            <a:r>
              <a:rPr lang="en-ID" sz="2000" dirty="0" err="1">
                <a:latin typeface="Helvetica" panose="020B0604020202020204" pitchFamily="2" charset="0"/>
              </a:rPr>
              <a:t>sandi</a:t>
            </a:r>
            <a:r>
              <a:rPr lang="en-ID" sz="2000" dirty="0">
                <a:latin typeface="Helvetica" panose="020B0604020202020204" pitchFamily="2" charset="0"/>
              </a:rPr>
              <a:t> yang Anda </a:t>
            </a:r>
            <a:r>
              <a:rPr lang="en-ID" sz="2000" dirty="0" err="1">
                <a:latin typeface="Helvetica" panose="020B0604020202020204" pitchFamily="2" charset="0"/>
              </a:rPr>
              <a:t>gunakan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dengan</a:t>
            </a:r>
            <a:r>
              <a:rPr lang="en-ID" sz="2000" dirty="0">
                <a:latin typeface="Helvetica" panose="020B0604020202020204" pitchFamily="2" charset="0"/>
              </a:rPr>
              <a:t> Office. Ini </a:t>
            </a:r>
            <a:r>
              <a:rPr lang="en-ID" sz="2000" dirty="0" err="1">
                <a:latin typeface="Helvetica" panose="020B0604020202020204" pitchFamily="2" charset="0"/>
              </a:rPr>
              <a:t>mungkin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Microsoft </a:t>
            </a:r>
            <a:r>
              <a:rPr lang="en-ID" sz="2000" dirty="0" err="1">
                <a:latin typeface="Helvetica" panose="020B0604020202020204" pitchFamily="2" charset="0"/>
              </a:rPr>
              <a:t>pribadi</a:t>
            </a:r>
            <a:r>
              <a:rPr lang="en-ID" sz="2000" dirty="0">
                <a:latin typeface="Helvetica" panose="020B0604020202020204" pitchFamily="2" charset="0"/>
              </a:rPr>
              <a:t> yang Anda </a:t>
            </a:r>
            <a:r>
              <a:rPr lang="en-ID" sz="2000" dirty="0" err="1">
                <a:latin typeface="Helvetica" panose="020B0604020202020204" pitchFamily="2" charset="0"/>
              </a:rPr>
              <a:t>kaitkan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dengan</a:t>
            </a:r>
            <a:r>
              <a:rPr lang="en-ID" sz="2000" dirty="0">
                <a:latin typeface="Helvetica" panose="020B0604020202020204" pitchFamily="2" charset="0"/>
              </a:rPr>
              <a:t> Office,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nama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pengguna</a:t>
            </a:r>
            <a:r>
              <a:rPr lang="en-ID" sz="2000" dirty="0">
                <a:latin typeface="Helvetica" panose="020B0604020202020204" pitchFamily="2" charset="0"/>
              </a:rPr>
              <a:t> dan kata </a:t>
            </a:r>
            <a:r>
              <a:rPr lang="en-ID" sz="2000" dirty="0" err="1">
                <a:latin typeface="Helvetica" panose="020B0604020202020204" pitchFamily="2" charset="0"/>
              </a:rPr>
              <a:t>sandi</a:t>
            </a:r>
            <a:r>
              <a:rPr lang="en-ID" sz="2000" dirty="0">
                <a:latin typeface="Helvetica" panose="020B0604020202020204" pitchFamily="2" charset="0"/>
              </a:rPr>
              <a:t> yang Anda </a:t>
            </a:r>
            <a:r>
              <a:rPr lang="en-ID" sz="2000" dirty="0" err="1">
                <a:latin typeface="Helvetica" panose="020B0604020202020204" pitchFamily="2" charset="0"/>
              </a:rPr>
              <a:t>gunakan</a:t>
            </a:r>
            <a:r>
              <a:rPr lang="en-ID" sz="2000" dirty="0">
                <a:latin typeface="Helvetica" panose="020B0604020202020204" pitchFamily="2" charset="0"/>
              </a:rPr>
              <a:t> pada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kerja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sekolah</a:t>
            </a:r>
            <a:r>
              <a:rPr lang="en-ID" sz="2000" dirty="0">
                <a:latin typeface="Helvetica" panose="020B0604020202020204" pitchFamily="2" charset="0"/>
              </a:rPr>
              <a:t> Anda.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BC6353-58F3-4ACD-B11A-D625B65CCE5A}"/>
              </a:ext>
            </a:extLst>
          </p:cNvPr>
          <p:cNvSpPr/>
          <p:nvPr/>
        </p:nvSpPr>
        <p:spPr>
          <a:xfrm>
            <a:off x="284971" y="4655263"/>
            <a:ext cx="11626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 err="1">
                <a:latin typeface="Helvetica" panose="020B0604020202020204" pitchFamily="2" charset="0"/>
              </a:rPr>
              <a:t>Untuk</a:t>
            </a:r>
            <a:r>
              <a:rPr lang="en-ID" sz="2000" b="1" dirty="0">
                <a:latin typeface="Helvetica" panose="020B0604020202020204" pitchFamily="2" charset="0"/>
              </a:rPr>
              <a:t> Android </a:t>
            </a:r>
            <a:r>
              <a:rPr lang="en-ID" sz="2000" b="1" dirty="0" err="1">
                <a:latin typeface="Helvetica" panose="020B0604020202020204" pitchFamily="2" charset="0"/>
              </a:rPr>
              <a:t>atau</a:t>
            </a:r>
            <a:r>
              <a:rPr lang="en-ID" sz="2000" b="1" dirty="0">
                <a:latin typeface="Helvetica" panose="020B0604020202020204" pitchFamily="2" charset="0"/>
              </a:rPr>
              <a:t> Chromebooks:</a:t>
            </a:r>
            <a:r>
              <a:rPr lang="en-ID" sz="2000" dirty="0">
                <a:latin typeface="Helvetica" panose="020B0604020202020204" pitchFamily="2" charset="0"/>
              </a:rPr>
              <a:t>  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Helvetica" panose="020B0604020202020204" pitchFamily="2" charset="0"/>
              </a:rPr>
              <a:t>Buka </a:t>
            </a:r>
            <a:r>
              <a:rPr lang="en-ID" sz="2000" dirty="0" err="1">
                <a:latin typeface="Helvetica" panose="020B0604020202020204" pitchFamily="2" charset="0"/>
              </a:rPr>
              <a:t>aplikasi</a:t>
            </a:r>
            <a:r>
              <a:rPr lang="en-ID" sz="2000" dirty="0">
                <a:latin typeface="Helvetica" panose="020B0604020202020204" pitchFamily="2" charset="0"/>
              </a:rPr>
              <a:t> Office. Pada </a:t>
            </a:r>
            <a:r>
              <a:rPr lang="en-ID" sz="2000" dirty="0" err="1">
                <a:latin typeface="Helvetica" panose="020B0604020202020204" pitchFamily="2" charset="0"/>
              </a:rPr>
              <a:t>layar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latin typeface="Helvetica" panose="020B0604020202020204" pitchFamily="2" charset="0"/>
              </a:rPr>
              <a:t>Terbaru</a:t>
            </a:r>
            <a:r>
              <a:rPr lang="en-ID" sz="2000" dirty="0">
                <a:latin typeface="Helvetica" panose="020B0604020202020204" pitchFamily="2" charset="0"/>
              </a:rPr>
              <a:t>, </a:t>
            </a:r>
            <a:r>
              <a:rPr lang="en-ID" sz="2000" dirty="0" err="1">
                <a:latin typeface="Helvetica" panose="020B0604020202020204" pitchFamily="2" charset="0"/>
              </a:rPr>
              <a:t>ketuk</a:t>
            </a:r>
            <a:r>
              <a:rPr lang="en-ID" sz="2000" dirty="0"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Helvetica" panose="020B0604020202020204" pitchFamily="2" charset="0"/>
              </a:rPr>
              <a:t>Di </a:t>
            </a:r>
            <a:r>
              <a:rPr lang="en-ID" sz="2000" dirty="0" err="1">
                <a:latin typeface="Helvetica" panose="020B0604020202020204" pitchFamily="2" charset="0"/>
              </a:rPr>
              <a:t>jendela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Masuk</a:t>
            </a:r>
            <a:r>
              <a:rPr lang="en-ID" sz="2000" dirty="0">
                <a:latin typeface="Helvetica" panose="020B0604020202020204" pitchFamily="2" charset="0"/>
              </a:rPr>
              <a:t>, </a:t>
            </a:r>
            <a:r>
              <a:rPr lang="en-ID" sz="2000" dirty="0" err="1">
                <a:latin typeface="Helvetica" panose="020B0604020202020204" pitchFamily="2" charset="0"/>
              </a:rPr>
              <a:t>ketikkan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alamat</a:t>
            </a:r>
            <a:r>
              <a:rPr lang="en-ID" sz="2000" dirty="0">
                <a:latin typeface="Helvetica" panose="020B0604020202020204" pitchFamily="2" charset="0"/>
              </a:rPr>
              <a:t> email dan kata </a:t>
            </a:r>
            <a:r>
              <a:rPr lang="en-ID" sz="2000" dirty="0" err="1">
                <a:latin typeface="Helvetica" panose="020B0604020202020204" pitchFamily="2" charset="0"/>
              </a:rPr>
              <a:t>sandi</a:t>
            </a:r>
            <a:r>
              <a:rPr lang="en-ID" sz="2000" dirty="0">
                <a:latin typeface="Helvetica" panose="020B0604020202020204" pitchFamily="2" charset="0"/>
              </a:rPr>
              <a:t> yang Anda </a:t>
            </a:r>
            <a:r>
              <a:rPr lang="en-ID" sz="2000" dirty="0" err="1">
                <a:latin typeface="Helvetica" panose="020B0604020202020204" pitchFamily="2" charset="0"/>
              </a:rPr>
              <a:t>gunakan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dengan</a:t>
            </a:r>
            <a:r>
              <a:rPr lang="en-ID" sz="2000" dirty="0">
                <a:latin typeface="Helvetica" panose="020B0604020202020204" pitchFamily="2" charset="0"/>
              </a:rPr>
              <a:t> Office. Ini </a:t>
            </a:r>
            <a:r>
              <a:rPr lang="en-ID" sz="2000" dirty="0" err="1">
                <a:latin typeface="Helvetica" panose="020B0604020202020204" pitchFamily="2" charset="0"/>
              </a:rPr>
              <a:t>mungkin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bersifat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pribadi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Microsoft yang Anda </a:t>
            </a:r>
            <a:r>
              <a:rPr lang="en-ID" sz="2000" dirty="0" err="1">
                <a:latin typeface="Helvetica" panose="020B0604020202020204" pitchFamily="2" charset="0"/>
              </a:rPr>
              <a:t>kaitkan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dengan</a:t>
            </a:r>
            <a:r>
              <a:rPr lang="en-ID" sz="2000" dirty="0">
                <a:latin typeface="Helvetica" panose="020B0604020202020204" pitchFamily="2" charset="0"/>
              </a:rPr>
              <a:t> Office,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nama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pengguna</a:t>
            </a:r>
            <a:r>
              <a:rPr lang="en-ID" sz="2000" dirty="0">
                <a:latin typeface="Helvetica" panose="020B0604020202020204" pitchFamily="2" charset="0"/>
              </a:rPr>
              <a:t> dan kata </a:t>
            </a:r>
            <a:r>
              <a:rPr lang="en-ID" sz="2000" dirty="0" err="1">
                <a:latin typeface="Helvetica" panose="020B0604020202020204" pitchFamily="2" charset="0"/>
              </a:rPr>
              <a:t>sandi</a:t>
            </a:r>
            <a:r>
              <a:rPr lang="en-ID" sz="2000" dirty="0">
                <a:latin typeface="Helvetica" panose="020B0604020202020204" pitchFamily="2" charset="0"/>
              </a:rPr>
              <a:t> yang Anda </a:t>
            </a:r>
            <a:r>
              <a:rPr lang="en-ID" sz="2000" dirty="0" err="1">
                <a:latin typeface="Helvetica" panose="020B0604020202020204" pitchFamily="2" charset="0"/>
              </a:rPr>
              <a:t>gunakan</a:t>
            </a:r>
            <a:r>
              <a:rPr lang="en-ID" sz="2000" dirty="0">
                <a:latin typeface="Helvetica" panose="020B0604020202020204" pitchFamily="2" charset="0"/>
              </a:rPr>
              <a:t> pada </a:t>
            </a:r>
            <a:r>
              <a:rPr lang="en-ID" sz="2000" dirty="0" err="1">
                <a:latin typeface="Helvetica" panose="020B0604020202020204" pitchFamily="2" charset="0"/>
              </a:rPr>
              <a:t>akun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kerja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atau</a:t>
            </a:r>
            <a:r>
              <a:rPr lang="en-ID" sz="2000" dirty="0">
                <a:latin typeface="Helvetica" panose="020B0604020202020204" pitchFamily="2" charset="0"/>
              </a:rPr>
              <a:t> </a:t>
            </a:r>
            <a:r>
              <a:rPr lang="en-ID" sz="2000" dirty="0" err="1">
                <a:latin typeface="Helvetica" panose="020B0604020202020204" pitchFamily="2" charset="0"/>
              </a:rPr>
              <a:t>sekolah</a:t>
            </a:r>
            <a:r>
              <a:rPr lang="en-ID" sz="2000" dirty="0">
                <a:latin typeface="Helvetica" panose="020B0604020202020204" pitchFamily="2" charset="0"/>
              </a:rPr>
              <a:t> Anda.</a:t>
            </a:r>
          </a:p>
        </p:txBody>
      </p:sp>
    </p:spTree>
    <p:extLst>
      <p:ext uri="{BB962C8B-B14F-4D97-AF65-F5344CB8AC3E}">
        <p14:creationId xmlns:p14="http://schemas.microsoft.com/office/powerpoint/2010/main" val="742663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4CD9B0-8D21-408B-B2E5-AE7897C9A39C}"/>
              </a:ext>
            </a:extLst>
          </p:cNvPr>
          <p:cNvSpPr/>
          <p:nvPr/>
        </p:nvSpPr>
        <p:spPr>
          <a:xfrm>
            <a:off x="465665" y="250851"/>
            <a:ext cx="1096059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Masuk</a:t>
            </a:r>
            <a:r>
              <a:rPr lang="en-ID" sz="2000" b="1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1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untuk</a:t>
            </a:r>
            <a:r>
              <a:rPr lang="en-ID" sz="2000" b="1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1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mengunduh</a:t>
            </a:r>
            <a:r>
              <a:rPr lang="en-ID" sz="2000" b="1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Office</a:t>
            </a:r>
          </a:p>
          <a:p>
            <a:pPr algn="just"/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1. Buka </a:t>
            </a:r>
            <a:r>
              <a:rPr lang="en-ID" sz="2000" b="1" i="0" u="none" strike="noStrike" dirty="0">
                <a:solidFill>
                  <a:srgbClr val="006CB4"/>
                </a:solidFill>
                <a:effectLst/>
                <a:latin typeface="Helvetica" panose="020B0604020202020204" pitchFamily="2" charset="0"/>
                <a:hlinkClick r:id="rId2"/>
              </a:rPr>
              <a:t>www.office.com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, dan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jika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Anda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belum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masuk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,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pilih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</a:t>
            </a:r>
            <a:r>
              <a:rPr lang="en-ID" sz="2000" b="1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Masuk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. </a:t>
            </a:r>
            <a:r>
              <a:rPr lang="en-US" dirty="0">
                <a:latin typeface="Helvetica" panose="020B0604020202020204" pitchFamily="2" charset="0"/>
                <a:ea typeface="+mn-lt"/>
                <a:cs typeface="+mn-lt"/>
              </a:rPr>
              <a:t>User ID </a:t>
            </a:r>
            <a:r>
              <a:rPr lang="en-US" dirty="0" err="1">
                <a:latin typeface="Helvetica" panose="020B0604020202020204" pitchFamily="2" charset="0"/>
                <a:ea typeface="+mn-lt"/>
                <a:cs typeface="+mn-lt"/>
              </a:rPr>
              <a:t>untuk</a:t>
            </a:r>
            <a:r>
              <a:rPr lang="en-US" dirty="0">
                <a:latin typeface="Helvetica" panose="020B0604020202020204" pitchFamily="2" charset="0"/>
                <a:ea typeface="+mn-lt"/>
                <a:cs typeface="+mn-lt"/>
              </a:rPr>
              <a:t> login : &lt;</a:t>
            </a:r>
            <a:r>
              <a:rPr lang="en" dirty="0">
                <a:latin typeface="Helvetica" panose="020B0604020202020204" pitchFamily="2" charset="0"/>
                <a:ea typeface="+mn-lt"/>
                <a:cs typeface="+mn-lt"/>
              </a:rPr>
              <a:t>user id&gt;</a:t>
            </a:r>
            <a:r>
              <a:rPr lang="en" b="1" dirty="0">
                <a:latin typeface="Helvetica" panose="020B0604020202020204" pitchFamily="2" charset="0"/>
                <a:ea typeface="+mn-lt"/>
                <a:cs typeface="+mn-lt"/>
              </a:rPr>
              <a:t>@binus.ac.id</a:t>
            </a:r>
            <a:endParaRPr lang="en-ID" sz="2000" dirty="0">
              <a:solidFill>
                <a:srgbClr val="1E1E1E"/>
              </a:solidFill>
              <a:latin typeface="Helvetica" panose="020B0604020202020204" pitchFamily="2" charset="0"/>
              <a:ea typeface="+mn-lt"/>
              <a:cs typeface="+mn-lt"/>
            </a:endParaRPr>
          </a:p>
          <a:p>
            <a:pPr algn="just"/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  <a:ea typeface="+mn-lt"/>
                <a:cs typeface="+mn-lt"/>
              </a:rPr>
              <a:t>2. 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Setelah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masuk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,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ikuti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langkah-langkah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yang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cocok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dengan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tipe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akun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yang Anda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gunakan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untuk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masuk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.</a:t>
            </a: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00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Anda </a:t>
            </a:r>
            <a:r>
              <a:rPr lang="en-ID" sz="200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masuk</a:t>
            </a:r>
            <a:r>
              <a:rPr lang="en-ID" sz="200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dengan</a:t>
            </a:r>
            <a:r>
              <a:rPr lang="en-ID" sz="200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akun</a:t>
            </a:r>
            <a:r>
              <a:rPr lang="en-ID" sz="200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kerja</a:t>
            </a:r>
            <a:r>
              <a:rPr lang="en-ID" sz="200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atau</a:t>
            </a:r>
            <a:r>
              <a:rPr lang="en-ID" sz="200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sekolah</a:t>
            </a: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Dari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laman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Microsoft 365,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pilih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</a:t>
            </a:r>
            <a:r>
              <a:rPr lang="en-ID" sz="2000" b="1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Instal</a:t>
            </a:r>
            <a:r>
              <a:rPr lang="en-ID" sz="2000" b="1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1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aplikasi</a:t>
            </a:r>
            <a:r>
              <a:rPr lang="en-ID" sz="2000" b="1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Office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(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Jika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Anda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menetapkan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halaman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awal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yang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berbeda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,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buka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</a:t>
            </a:r>
            <a:r>
              <a:rPr lang="en-ID" sz="2000" b="0" i="0" u="none" strike="noStrike" dirty="0">
                <a:solidFill>
                  <a:srgbClr val="006CB4"/>
                </a:solidFill>
                <a:effectLst/>
                <a:latin typeface="Helvetica" panose="020B0604020202020204" pitchFamily="2" charset="0"/>
                <a:hlinkClick r:id="rId3"/>
              </a:rPr>
              <a:t>aka.ms/office-install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.)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lvl="1" algn="just"/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lvl="1" algn="just"/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lvl="1" algn="just"/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Pilih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</a:t>
            </a:r>
            <a:r>
              <a:rPr lang="en-ID" sz="2000" b="1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Aplikasi</a:t>
            </a:r>
            <a:r>
              <a:rPr lang="en-ID" sz="2000" b="1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Office 365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untuk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memulai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20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penginstalan</a:t>
            </a:r>
            <a:r>
              <a:rPr lang="en-ID" sz="20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.</a:t>
            </a:r>
            <a:endParaRPr lang="en-US" sz="2000" b="0" i="0" dirty="0">
              <a:solidFill>
                <a:srgbClr val="1E1E1E"/>
              </a:solidFill>
              <a:effectLst/>
              <a:latin typeface="Helvetica" panose="020B0604020202020204" pitchFamily="2" charset="0"/>
            </a:endParaRPr>
          </a:p>
          <a:p>
            <a:pPr lvl="1" algn="just"/>
            <a:endParaRPr lang="en-US" sz="2000" dirty="0">
              <a:solidFill>
                <a:srgbClr val="1E1E1E"/>
              </a:solidFill>
              <a:latin typeface="Helvetica" panose="020B0604020202020204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989D98-6958-4D8D-AC49-09973D9253C8}"/>
              </a:ext>
            </a:extLst>
          </p:cNvPr>
          <p:cNvSpPr/>
          <p:nvPr/>
        </p:nvSpPr>
        <p:spPr>
          <a:xfrm>
            <a:off x="3245338" y="5942466"/>
            <a:ext cx="86048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3200" b="1" dirty="0" err="1">
                <a:latin typeface="Helvetica" panose="020B0604020202020204" pitchFamily="2" charset="0"/>
              </a:rPr>
              <a:t>Mengunduh</a:t>
            </a:r>
            <a:r>
              <a:rPr lang="en-ID" sz="3200" b="1" dirty="0">
                <a:latin typeface="Helvetica" panose="020B0604020202020204" pitchFamily="2" charset="0"/>
              </a:rPr>
              <a:t> Office 365</a:t>
            </a:r>
            <a:endParaRPr lang="en-US" sz="1050" dirty="0">
              <a:latin typeface="Helvetica" panose="020B06040202020202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6ECF5C-D8A1-4DF5-B05D-0627A01A928B}"/>
              </a:ext>
            </a:extLst>
          </p:cNvPr>
          <p:cNvGrpSpPr/>
          <p:nvPr/>
        </p:nvGrpSpPr>
        <p:grpSpPr>
          <a:xfrm>
            <a:off x="1405467" y="2922829"/>
            <a:ext cx="4867313" cy="2649879"/>
            <a:chOff x="1219200" y="2698373"/>
            <a:chExt cx="4867313" cy="2649879"/>
          </a:xfrm>
        </p:grpSpPr>
        <p:pic>
          <p:nvPicPr>
            <p:cNvPr id="5" name="Picture 2" descr="Cuplikan layar Office.com jika masuk menggunakan akun kerja atau sekolah">
              <a:extLst>
                <a:ext uri="{FF2B5EF4-FFF2-40B4-BE49-F238E27FC236}">
                  <a16:creationId xmlns:a16="http://schemas.microsoft.com/office/drawing/2014/main" id="{65D8505E-99EA-4194-80E4-3CCF142DAB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9200" y="2698373"/>
              <a:ext cx="4867313" cy="2649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35DAA38-88A7-45B1-AB77-CA1A4D1DDFFE}"/>
                </a:ext>
              </a:extLst>
            </p:cNvPr>
            <p:cNvSpPr/>
            <p:nvPr/>
          </p:nvSpPr>
          <p:spPr>
            <a:xfrm>
              <a:off x="1219200" y="2698374"/>
              <a:ext cx="4867313" cy="2649878"/>
            </a:xfrm>
            <a:prstGeom prst="rect">
              <a:avLst/>
            </a:prstGeom>
            <a:noFill/>
            <a:ln w="76200">
              <a:solidFill>
                <a:srgbClr val="F68F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C098D5F-EBC7-47B1-BFDD-05B026020A59}"/>
              </a:ext>
            </a:extLst>
          </p:cNvPr>
          <p:cNvSpPr txBox="1"/>
          <p:nvPr/>
        </p:nvSpPr>
        <p:spPr>
          <a:xfrm>
            <a:off x="465665" y="6109604"/>
            <a:ext cx="621600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dirty="0" err="1">
                <a:latin typeface="Helvetica" panose="020B0604020202020204" pitchFamily="2" charset="0"/>
                <a:hlinkClick r:id="rId5"/>
              </a:rPr>
              <a:t>Sumber</a:t>
            </a:r>
            <a:r>
              <a:rPr lang="en-ID" sz="1050" dirty="0">
                <a:latin typeface="Helvetica" panose="020B0604020202020204" pitchFamily="2" charset="0"/>
                <a:hlinkClick r:id="rId5"/>
              </a:rPr>
              <a:t> : https://support.office.com/id-id/article/mengunduh-dan-menginstal-atau-menginstal-ulang-microsoft-365-atau-office-2019-di-pc-atau-mac-4414eaaf-0478-48be-9c42-23adc4716658?ui=id-ID&amp;rs=id-ID&amp;ad=ID#InstallSteps=Menginstal_di_PC</a:t>
            </a:r>
            <a:r>
              <a:rPr lang="en-ID" sz="1050" dirty="0">
                <a:latin typeface="Helvetica" panose="020B0604020202020204" pitchFamily="2" charset="0"/>
              </a:rPr>
              <a:t>\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3497D04-F9F6-470E-9265-F41FBF88460F}"/>
              </a:ext>
            </a:extLst>
          </p:cNvPr>
          <p:cNvSpPr/>
          <p:nvPr/>
        </p:nvSpPr>
        <p:spPr>
          <a:xfrm>
            <a:off x="8527982" y="3588352"/>
            <a:ext cx="2136809" cy="875899"/>
          </a:xfrm>
          <a:prstGeom prst="roundRect">
            <a:avLst/>
          </a:prstGeom>
          <a:noFill/>
          <a:ln w="76200">
            <a:solidFill>
              <a:srgbClr val="F058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05840"/>
                </a:solidFill>
                <a:latin typeface="Helvetica" panose="020B0604020202020204" pitchFamily="2" charset="0"/>
              </a:rPr>
              <a:t>TIPS!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A88C943-BA97-4D0C-8573-02231C1D8C07}"/>
              </a:ext>
            </a:extLst>
          </p:cNvPr>
          <p:cNvSpPr/>
          <p:nvPr/>
        </p:nvSpPr>
        <p:spPr>
          <a:xfrm>
            <a:off x="-591361" y="-243613"/>
            <a:ext cx="920750" cy="920750"/>
          </a:xfrm>
          <a:prstGeom prst="ellipse">
            <a:avLst/>
          </a:prstGeom>
          <a:noFill/>
          <a:ln w="57150">
            <a:solidFill>
              <a:srgbClr val="F058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67959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BB0E3DA-8626-499B-8AB2-A48FB3BDE555}"/>
              </a:ext>
            </a:extLst>
          </p:cNvPr>
          <p:cNvSpPr/>
          <p:nvPr/>
        </p:nvSpPr>
        <p:spPr>
          <a:xfrm>
            <a:off x="9508813" y="3433574"/>
            <a:ext cx="2302233" cy="7725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9600" b="1" dirty="0">
                <a:solidFill>
                  <a:srgbClr val="F05840"/>
                </a:solidFill>
                <a:latin typeface="Helvetica" panose="020B0604020202020204" pitchFamily="2" charset="0"/>
              </a:rPr>
              <a:t>!</a:t>
            </a:r>
            <a:endParaRPr lang="en-US" sz="496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895176-A836-4D6E-A801-44E86CA84900}"/>
              </a:ext>
            </a:extLst>
          </p:cNvPr>
          <p:cNvSpPr/>
          <p:nvPr/>
        </p:nvSpPr>
        <p:spPr>
          <a:xfrm>
            <a:off x="-6630772" y="3070636"/>
            <a:ext cx="20550803" cy="8423976"/>
          </a:xfrm>
          <a:prstGeom prst="roundRect">
            <a:avLst/>
          </a:prstGeom>
          <a:noFill/>
          <a:ln w="76200">
            <a:solidFill>
              <a:srgbClr val="F058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600" b="1" dirty="0">
                <a:solidFill>
                  <a:srgbClr val="F05840"/>
                </a:solidFill>
                <a:latin typeface="Helvetica" panose="020B0604020202020204" pitchFamily="2" charset="0"/>
              </a:rPr>
              <a:t>TIPS!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02496E-2F9B-4F3C-BB77-156E1EC9C5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C28E6E-2153-4A09-ACDA-288403951D90}"/>
              </a:ext>
            </a:extLst>
          </p:cNvPr>
          <p:cNvSpPr/>
          <p:nvPr/>
        </p:nvSpPr>
        <p:spPr>
          <a:xfrm>
            <a:off x="707723" y="1193408"/>
            <a:ext cx="1077655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Tips: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Versi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64-bit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telah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terinstal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secara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default,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kecuali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Office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mendeteksi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bahwa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Anda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sudah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menginstal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Office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versi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32-bit (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atau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aplikasi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Office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mandiri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seperti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Project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atau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Visio).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Dalam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hal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ini, Office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versi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32-bit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akan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diinstal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sebagai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gantinya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</a:t>
            </a:r>
          </a:p>
          <a:p>
            <a:pPr algn="just"/>
            <a:br>
              <a:rPr lang="en-ID" sz="2000" dirty="0">
                <a:latin typeface="Helvetica" panose="020B0604020202020204" pitchFamily="2" charset="0"/>
              </a:rPr>
            </a:b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Untuk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mengubah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dari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006CB4"/>
                </a:solidFill>
                <a:latin typeface="Helvetica" panose="020B0604020202020204" pitchFamily="2" charset="0"/>
                <a:hlinkClick r:id="rId2"/>
              </a:rPr>
              <a:t>versi</a:t>
            </a:r>
            <a:r>
              <a:rPr lang="en-ID" sz="2000" dirty="0">
                <a:solidFill>
                  <a:srgbClr val="006CB4"/>
                </a:solidFill>
                <a:latin typeface="Helvetica" panose="020B0604020202020204" pitchFamily="2" charset="0"/>
                <a:hlinkClick r:id="rId2"/>
              </a:rPr>
              <a:t> 32-bit </a:t>
            </a:r>
            <a:r>
              <a:rPr lang="en-ID" sz="2000" dirty="0" err="1">
                <a:solidFill>
                  <a:srgbClr val="006CB4"/>
                </a:solidFill>
                <a:latin typeface="Helvetica" panose="020B0604020202020204" pitchFamily="2" charset="0"/>
                <a:hlinkClick r:id="rId2"/>
              </a:rPr>
              <a:t>ke</a:t>
            </a:r>
            <a:r>
              <a:rPr lang="en-ID" sz="2000" dirty="0">
                <a:solidFill>
                  <a:srgbClr val="006CB4"/>
                </a:solidFill>
                <a:latin typeface="Helvetica" panose="020B0604020202020204" pitchFamily="2" charset="0"/>
                <a:hlinkClick r:id="rId2"/>
              </a:rPr>
              <a:t> </a:t>
            </a:r>
            <a:r>
              <a:rPr lang="en-ID" sz="2000" dirty="0" err="1">
                <a:solidFill>
                  <a:srgbClr val="006CB4"/>
                </a:solidFill>
                <a:latin typeface="Helvetica" panose="020B0604020202020204" pitchFamily="2" charset="0"/>
                <a:hlinkClick r:id="rId2"/>
              </a:rPr>
              <a:t>versi</a:t>
            </a:r>
            <a:r>
              <a:rPr lang="en-ID" sz="2000" dirty="0">
                <a:solidFill>
                  <a:srgbClr val="006CB4"/>
                </a:solidFill>
                <a:latin typeface="Helvetica" panose="020B0604020202020204" pitchFamily="2" charset="0"/>
                <a:hlinkClick r:id="rId2"/>
              </a:rPr>
              <a:t> 64-bit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atau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sebaliknya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, Anda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harus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006CB4"/>
                </a:solidFill>
                <a:latin typeface="Helvetica" panose="020B0604020202020204" pitchFamily="2" charset="0"/>
                <a:hlinkClick r:id="rId3"/>
              </a:rPr>
              <a:t>Menghapus</a:t>
            </a:r>
            <a:r>
              <a:rPr lang="en-ID" sz="2000" dirty="0">
                <a:solidFill>
                  <a:srgbClr val="006CB4"/>
                </a:solidFill>
                <a:latin typeface="Helvetica" panose="020B0604020202020204" pitchFamily="2" charset="0"/>
                <a:hlinkClick r:id="rId3"/>
              </a:rPr>
              <a:t> </a:t>
            </a:r>
            <a:r>
              <a:rPr lang="en-ID" sz="2000" dirty="0" err="1">
                <a:solidFill>
                  <a:srgbClr val="006CB4"/>
                </a:solidFill>
                <a:latin typeface="Helvetica" panose="020B0604020202020204" pitchFamily="2" charset="0"/>
                <a:hlinkClick r:id="rId3"/>
              </a:rPr>
              <a:t>instalan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Office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terlebih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dahulu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(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termasuk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aplikasi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Office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mandiri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apa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pun yang Anda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miliki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seperti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Project Visio). Setelah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penghapusan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instalan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selesai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masuk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kembali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ke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>
                <a:solidFill>
                  <a:srgbClr val="006CB4"/>
                </a:solidFill>
                <a:latin typeface="Helvetica" panose="020B0604020202020204" pitchFamily="2" charset="0"/>
                <a:hlinkClick r:id="rId4"/>
              </a:rPr>
              <a:t>www.office.com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dan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pilih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Opsi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penginstalan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lainnya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pilih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bahasa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dan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versi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yang Anda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inginkan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(64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atau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32-bit),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lalu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pilih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Instal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 (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Lihat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006CB4"/>
                </a:solidFill>
                <a:latin typeface="Helvetica" panose="020B0604020202020204" pitchFamily="2" charset="0"/>
                <a:hlinkClick r:id="rId5"/>
              </a:rPr>
              <a:t>Menginstal</a:t>
            </a:r>
            <a:r>
              <a:rPr lang="en-ID" sz="2000" dirty="0">
                <a:solidFill>
                  <a:srgbClr val="006CB4"/>
                </a:solidFill>
                <a:latin typeface="Helvetica" panose="020B0604020202020204" pitchFamily="2" charset="0"/>
                <a:hlinkClick r:id="rId5"/>
              </a:rPr>
              <a:t> Visio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atau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006CB4"/>
                </a:solidFill>
                <a:latin typeface="Helvetica" panose="020B0604020202020204" pitchFamily="2" charset="0"/>
                <a:hlinkClick r:id="rId6"/>
              </a:rPr>
              <a:t>Menginstal</a:t>
            </a:r>
            <a:r>
              <a:rPr lang="en-ID" sz="2000" dirty="0">
                <a:solidFill>
                  <a:srgbClr val="006CB4"/>
                </a:solidFill>
                <a:latin typeface="Helvetica" panose="020B0604020202020204" pitchFamily="2" charset="0"/>
                <a:hlinkClick r:id="rId6"/>
              </a:rPr>
              <a:t> Project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jika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Anda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perlu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menginstal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ulang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aplikasi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mandiri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tersebut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905419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329F1F-C085-44DC-A5CF-278A86BCB683}"/>
              </a:ext>
            </a:extLst>
          </p:cNvPr>
          <p:cNvSpPr/>
          <p:nvPr/>
        </p:nvSpPr>
        <p:spPr>
          <a:xfrm rot="10800000">
            <a:off x="1409007" y="-145270"/>
            <a:ext cx="5950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2" charset="0"/>
              </a:rPr>
              <a:t>!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401F5F-D5E8-47D3-A823-280F6405B652}"/>
              </a:ext>
            </a:extLst>
          </p:cNvPr>
          <p:cNvSpPr txBox="1"/>
          <p:nvPr/>
        </p:nvSpPr>
        <p:spPr>
          <a:xfrm>
            <a:off x="423424" y="696014"/>
            <a:ext cx="1253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Helvetica" panose="020B0604020202020204" pitchFamily="2" charset="0"/>
              </a:rPr>
              <a:t>Meng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A90296-5F1F-4579-9E80-B14F7CDAE331}"/>
              </a:ext>
            </a:extLst>
          </p:cNvPr>
          <p:cNvSpPr txBox="1"/>
          <p:nvPr/>
        </p:nvSpPr>
        <p:spPr>
          <a:xfrm>
            <a:off x="1715436" y="696015"/>
            <a:ext cx="4281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Helvetica" panose="020B0604020202020204" pitchFamily="2" charset="0"/>
              </a:rPr>
              <a:t>nstall</a:t>
            </a:r>
            <a:r>
              <a:rPr lang="en-US" sz="3200" b="1" dirty="0">
                <a:latin typeface="Helvetica" panose="020B0604020202020204" pitchFamily="2" charset="0"/>
              </a:rPr>
              <a:t> Office 365 (PC)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FB0C5F-1DE2-42E2-8D3F-B6699AB94963}"/>
              </a:ext>
            </a:extLst>
          </p:cNvPr>
          <p:cNvSpPr/>
          <p:nvPr/>
        </p:nvSpPr>
        <p:spPr>
          <a:xfrm>
            <a:off x="423424" y="1365121"/>
            <a:ext cx="7321617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Tergantung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pada browser Anda,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pilih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Jalankan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(di Edge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atau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Internet Explorer),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Siapkan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(di Chrome),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atau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Simpan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File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(di Firefox).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Jika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melihat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perintah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Kontrol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Akun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Pengguna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yang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berisi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,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Apakah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Anda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ingin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mengizinkan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aplikasi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ini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untuk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membuat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perubahan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pada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perangkat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Anda?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pilih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Ya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Penginstalan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dimulai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en-ID" sz="22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ID" sz="16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Penginstalan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selesai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saat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Anda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melihat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frasa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, 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"Anda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sudah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siap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!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Sekarang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Office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telah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terinstal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"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lalu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sebuah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animasi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diputar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untuk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menunjukkan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lokasi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aplikasi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Office pada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komputer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Pilih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Tutup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algn="just"/>
            <a:endParaRPr lang="en-ID" sz="28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algn="just"/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*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Untuk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aktivasi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bisa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login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menggunakan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email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binus</a:t>
            </a: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D8296D-341D-4C8E-9765-9FD21FAACD29}"/>
              </a:ext>
            </a:extLst>
          </p:cNvPr>
          <p:cNvGrpSpPr/>
          <p:nvPr/>
        </p:nvGrpSpPr>
        <p:grpSpPr>
          <a:xfrm>
            <a:off x="8307635" y="1365121"/>
            <a:ext cx="3079359" cy="1882399"/>
            <a:chOff x="8155237" y="1424390"/>
            <a:chExt cx="3079359" cy="1882399"/>
          </a:xfrm>
        </p:grpSpPr>
        <p:pic>
          <p:nvPicPr>
            <p:cNvPr id="9" name="Picture 4" descr="Memperlihatkan kotak dialog kemajuan yang muncul ketika Office sedang diinstal">
              <a:extLst>
                <a:ext uri="{FF2B5EF4-FFF2-40B4-BE49-F238E27FC236}">
                  <a16:creationId xmlns:a16="http://schemas.microsoft.com/office/drawing/2014/main" id="{B29688FB-285F-487C-97C6-5462E7BE43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5237" y="1424390"/>
              <a:ext cx="3079359" cy="1882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E324AD9-D4CA-40E5-962A-D253D8614534}"/>
                </a:ext>
              </a:extLst>
            </p:cNvPr>
            <p:cNvSpPr/>
            <p:nvPr/>
          </p:nvSpPr>
          <p:spPr>
            <a:xfrm>
              <a:off x="8155237" y="1424390"/>
              <a:ext cx="3079359" cy="1882399"/>
            </a:xfrm>
            <a:prstGeom prst="rect">
              <a:avLst/>
            </a:prstGeom>
            <a:noFill/>
            <a:ln w="76200">
              <a:solidFill>
                <a:srgbClr val="F68F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62B608F-3330-44C2-8FF8-84DED4DCA02A}"/>
              </a:ext>
            </a:extLst>
          </p:cNvPr>
          <p:cNvGrpSpPr/>
          <p:nvPr/>
        </p:nvGrpSpPr>
        <p:grpSpPr>
          <a:xfrm>
            <a:off x="8228451" y="3862774"/>
            <a:ext cx="3237725" cy="1882399"/>
            <a:chOff x="8076053" y="3850686"/>
            <a:chExt cx="3237725" cy="1882399"/>
          </a:xfrm>
        </p:grpSpPr>
        <p:pic>
          <p:nvPicPr>
            <p:cNvPr id="10" name="Picture 6" descr="Office kini telah terinstal. Pilih Tutup">
              <a:extLst>
                <a:ext uri="{FF2B5EF4-FFF2-40B4-BE49-F238E27FC236}">
                  <a16:creationId xmlns:a16="http://schemas.microsoft.com/office/drawing/2014/main" id="{0F75A7FE-555E-40CD-AA0A-8B7AFA5431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6053" y="3850686"/>
              <a:ext cx="3237725" cy="1882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8EB9A1-2021-405C-A777-A4D08C158E20}"/>
                </a:ext>
              </a:extLst>
            </p:cNvPr>
            <p:cNvSpPr/>
            <p:nvPr/>
          </p:nvSpPr>
          <p:spPr>
            <a:xfrm>
              <a:off x="8076053" y="3850686"/>
              <a:ext cx="3237725" cy="1882399"/>
            </a:xfrm>
            <a:prstGeom prst="rect">
              <a:avLst/>
            </a:prstGeom>
            <a:noFill/>
            <a:ln w="76200">
              <a:solidFill>
                <a:srgbClr val="EE56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1372A14-A025-4406-970D-A21AFC80F5C1}"/>
              </a:ext>
            </a:extLst>
          </p:cNvPr>
          <p:cNvCxnSpPr/>
          <p:nvPr/>
        </p:nvCxnSpPr>
        <p:spPr>
          <a:xfrm>
            <a:off x="419100" y="3556010"/>
            <a:ext cx="11353800" cy="0"/>
          </a:xfrm>
          <a:prstGeom prst="line">
            <a:avLst/>
          </a:prstGeom>
          <a:ln w="571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933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B1806E1-FCE8-4D50-A655-C0E996F95F72}"/>
              </a:ext>
            </a:extLst>
          </p:cNvPr>
          <p:cNvSpPr txBox="1"/>
          <p:nvPr/>
        </p:nvSpPr>
        <p:spPr>
          <a:xfrm>
            <a:off x="6510787" y="135791"/>
            <a:ext cx="54104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err="1">
                <a:latin typeface="Helvetica" panose="020B0604020202020204" pitchFamily="2" charset="0"/>
              </a:rPr>
              <a:t>Menginstall</a:t>
            </a:r>
            <a:r>
              <a:rPr lang="en-US" sz="3200" b="1" dirty="0">
                <a:latin typeface="Helvetica" panose="020B0604020202020204" pitchFamily="2" charset="0"/>
              </a:rPr>
              <a:t> Office 365 (MAC)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14A5FD-D7F9-4244-923A-D5CA08EDDB8C}"/>
              </a:ext>
            </a:extLst>
          </p:cNvPr>
          <p:cNvSpPr/>
          <p:nvPr/>
        </p:nvSpPr>
        <p:spPr>
          <a:xfrm>
            <a:off x="249190" y="135791"/>
            <a:ext cx="5846807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Begitu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pengunduhan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selesai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buka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Finder,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masuk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ke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Unduhan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lalu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klik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dua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kali pada file </a:t>
            </a:r>
            <a:r>
              <a:rPr lang="en-ID" sz="2000" b="1" dirty="0">
                <a:solidFill>
                  <a:srgbClr val="1E1E1E"/>
                </a:solidFill>
                <a:latin typeface="Helvetica" panose="020B0604020202020204" pitchFamily="2" charset="0"/>
              </a:rPr>
              <a:t>Microsoft Office 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installer.pkg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(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namanya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mungkin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sedikit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berbeda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).</a:t>
            </a:r>
          </a:p>
          <a:p>
            <a:pPr marL="457200" indent="-457200" algn="just">
              <a:buFont typeface="+mj-lt"/>
              <a:buAutoNum type="arabicPeriod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algn="just"/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algn="just"/>
            <a:r>
              <a:rPr lang="en-ID" sz="1400" b="1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Tips: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Jika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Anda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melihat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kesalahan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yang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mengatakan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</a:t>
            </a:r>
            <a:r>
              <a:rPr lang="en-ID" sz="1400" b="1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Microsoft Office </a:t>
            </a:r>
            <a:r>
              <a:rPr lang="en-ID" sz="1400" b="1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installer.pkg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tidak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bisa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dibuka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karena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berasal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dari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pengembang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yang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tidak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dikenal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,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tunggu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10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detik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dan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pindahkan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file yang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diunduh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ke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desktop Anda.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Tahan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</a:t>
            </a:r>
            <a:r>
              <a:rPr lang="en-ID" sz="1400" b="1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Control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 +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klik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file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untuk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meluncurkan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en-ID" sz="1400" b="0" i="0" dirty="0" err="1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penginstal</a:t>
            </a:r>
            <a:r>
              <a:rPr lang="en-ID" sz="1400" b="0" i="0" dirty="0">
                <a:solidFill>
                  <a:srgbClr val="1E1E1E"/>
                </a:solidFill>
                <a:effectLst/>
                <a:latin typeface="Helvetica" panose="020B0604020202020204" pitchFamily="2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en-ID" sz="14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 startAt="2"/>
            </a:pP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Di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layar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penginstalan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pertama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pilih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Lanjutkan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untuk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memulai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proses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penginstalan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</a:t>
            </a:r>
          </a:p>
          <a:p>
            <a:pPr marL="457200" indent="-457200" algn="just">
              <a:buFont typeface="+mj-lt"/>
              <a:buAutoNum type="arabicPeriod" startAt="2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 startAt="2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 startAt="2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 startAt="2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457200" indent="-457200" algn="just">
              <a:buFont typeface="+mj-lt"/>
              <a:buAutoNum type="arabicPeriod" startAt="2"/>
            </a:pPr>
            <a:endParaRPr lang="en-ID" sz="2000" dirty="0">
              <a:solidFill>
                <a:srgbClr val="1E1E1E"/>
              </a:solidFill>
              <a:latin typeface="Helvetica" panose="020B0604020202020204" pitchFamily="2" charset="0"/>
            </a:endParaRPr>
          </a:p>
          <a:p>
            <a:pPr marL="228600" indent="-228600" algn="just">
              <a:buFont typeface="+mj-lt"/>
              <a:buAutoNum type="arabicPeriod" startAt="2"/>
            </a:pPr>
            <a:endParaRPr lang="en-ID" sz="1200" dirty="0">
              <a:solidFill>
                <a:srgbClr val="1E1E1E"/>
              </a:solidFill>
              <a:latin typeface="Helvetica" panose="020B0604020202020204" pitchFamily="2" charset="0"/>
            </a:endParaRPr>
          </a:p>
        </p:txBody>
      </p:sp>
      <p:pic>
        <p:nvPicPr>
          <p:cNvPr id="12" name="Picture 2" descr="Ikon Unduhan di Dock memperlihatkan paket penginstal Office 365">
            <a:extLst>
              <a:ext uri="{FF2B5EF4-FFF2-40B4-BE49-F238E27FC236}">
                <a16:creationId xmlns:a16="http://schemas.microsoft.com/office/drawing/2014/main" id="{C6A6DBAD-B4D6-42C3-BB0E-34B1ECA26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83" y="1517252"/>
            <a:ext cx="2814537" cy="125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Layar penginstalan pertama Mac 2016 dengan &quot;Lanjutkan&quot; disorot">
            <a:extLst>
              <a:ext uri="{FF2B5EF4-FFF2-40B4-BE49-F238E27FC236}">
                <a16:creationId xmlns:a16="http://schemas.microsoft.com/office/drawing/2014/main" id="{D8DB9D7A-AC10-4BAA-A3AF-DE8C40011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237" y="4715295"/>
            <a:ext cx="2492520" cy="176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9A68151-4AEA-4D16-92C8-97F2494A0E29}"/>
              </a:ext>
            </a:extLst>
          </p:cNvPr>
          <p:cNvSpPr/>
          <p:nvPr/>
        </p:nvSpPr>
        <p:spPr>
          <a:xfrm>
            <a:off x="6459985" y="1662145"/>
            <a:ext cx="551209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Tinjau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perjanjian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lisensi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perangkat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lunak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,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lalu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klik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Lanjutkan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</a:t>
            </a:r>
          </a:p>
          <a:p>
            <a:pPr marL="457200" indent="-457200" algn="just">
              <a:buFont typeface="+mj-lt"/>
              <a:buAutoNum type="arabicPeriod" startAt="3"/>
            </a:pP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Pilih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Setuju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untuk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menyetujui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ketentuan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perjanjian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lisensi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perangkat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lunak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</a:t>
            </a:r>
          </a:p>
          <a:p>
            <a:pPr marL="457200" indent="-457200" algn="just">
              <a:buFont typeface="+mj-lt"/>
              <a:buAutoNum type="arabicPeriod" startAt="3"/>
            </a:pP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Pilih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bagaimana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Anda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ingin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menginstal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Office dan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klik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Lanjutkan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</a:t>
            </a:r>
          </a:p>
          <a:p>
            <a:pPr marL="457200" indent="-457200" algn="just">
              <a:buFont typeface="+mj-lt"/>
              <a:buAutoNum type="arabicPeriod" startAt="3"/>
            </a:pP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Tinjau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persyaratan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ruang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disk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atau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ubah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lokasi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penginstalan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 Anda, dan </a:t>
            </a:r>
            <a:r>
              <a:rPr lang="en-ID" sz="2000" dirty="0" err="1">
                <a:solidFill>
                  <a:srgbClr val="1E1E1E"/>
                </a:solidFill>
                <a:latin typeface="Helvetica" panose="020B0604020202020204" pitchFamily="2" charset="0"/>
              </a:rPr>
              <a:t>klik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20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Instal</a:t>
            </a:r>
            <a:r>
              <a:rPr lang="en-ID" sz="2000" dirty="0">
                <a:solidFill>
                  <a:srgbClr val="1E1E1E"/>
                </a:solidFill>
                <a:latin typeface="Helvetica" panose="020B0604020202020204" pitchFamily="2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A0398AE-2B91-4D7D-8B66-4174CE8EB80C}"/>
              </a:ext>
            </a:extLst>
          </p:cNvPr>
          <p:cNvSpPr/>
          <p:nvPr/>
        </p:nvSpPr>
        <p:spPr>
          <a:xfrm>
            <a:off x="828783" y="1484345"/>
            <a:ext cx="2814537" cy="1283814"/>
          </a:xfrm>
          <a:prstGeom prst="rect">
            <a:avLst/>
          </a:prstGeom>
          <a:noFill/>
          <a:ln w="76200">
            <a:solidFill>
              <a:srgbClr val="EF5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8C3E48-CD85-4221-974C-C88B7932904A}"/>
              </a:ext>
            </a:extLst>
          </p:cNvPr>
          <p:cNvSpPr/>
          <p:nvPr/>
        </p:nvSpPr>
        <p:spPr>
          <a:xfrm>
            <a:off x="2504238" y="4717043"/>
            <a:ext cx="2492520" cy="1759633"/>
          </a:xfrm>
          <a:prstGeom prst="rect">
            <a:avLst/>
          </a:prstGeom>
          <a:noFill/>
          <a:ln w="76200">
            <a:solidFill>
              <a:srgbClr val="F58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B91D20-F467-43FA-8E61-B556F11FD45E}"/>
              </a:ext>
            </a:extLst>
          </p:cNvPr>
          <p:cNvCxnSpPr>
            <a:cxnSpLocks/>
          </p:cNvCxnSpPr>
          <p:nvPr/>
        </p:nvCxnSpPr>
        <p:spPr>
          <a:xfrm>
            <a:off x="6277991" y="185485"/>
            <a:ext cx="0" cy="6672515"/>
          </a:xfrm>
          <a:prstGeom prst="line">
            <a:avLst/>
          </a:prstGeom>
          <a:ln w="571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CA61B24-D8C2-4BF1-A0A4-B7D91E79D83D}"/>
              </a:ext>
            </a:extLst>
          </p:cNvPr>
          <p:cNvCxnSpPr>
            <a:cxnSpLocks/>
          </p:cNvCxnSpPr>
          <p:nvPr/>
        </p:nvCxnSpPr>
        <p:spPr>
          <a:xfrm>
            <a:off x="6459984" y="1390809"/>
            <a:ext cx="5512097" cy="0"/>
          </a:xfrm>
          <a:prstGeom prst="line">
            <a:avLst/>
          </a:prstGeom>
          <a:ln w="571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BEA7F35-9C2C-4B05-B711-F968731CC746}"/>
              </a:ext>
            </a:extLst>
          </p:cNvPr>
          <p:cNvSpPr txBox="1"/>
          <p:nvPr/>
        </p:nvSpPr>
        <p:spPr>
          <a:xfrm>
            <a:off x="6510786" y="6145128"/>
            <a:ext cx="54612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dirty="0" err="1">
                <a:latin typeface="Helvetica" panose="020B0604020202020204" pitchFamily="2" charset="0"/>
                <a:hlinkClick r:id="rId4"/>
              </a:rPr>
              <a:t>Suber</a:t>
            </a:r>
            <a:r>
              <a:rPr lang="en-ID" sz="1050" dirty="0">
                <a:latin typeface="Helvetica" panose="020B0604020202020204" pitchFamily="2" charset="0"/>
                <a:hlinkClick r:id="rId4"/>
              </a:rPr>
              <a:t> : https://support.office.com/id-id/article/mengunduh-dan-menginstal-atau-menginstal-ulang-microsoft-365-atau-office-2019-di-pc-atau-mac-4414eaaf-0478-48be-9c42-23adc4716658?ui=id-ID&amp;rs=id-ID&amp;ad=ID#InstallSteps=Menginstal_di_Mac</a:t>
            </a:r>
            <a:endParaRPr lang="en-ID" sz="1050" dirty="0">
              <a:latin typeface="Helvetica" panose="020B0604020202020204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467C447-8047-444B-887F-FDE26820BF9C}"/>
              </a:ext>
            </a:extLst>
          </p:cNvPr>
          <p:cNvSpPr/>
          <p:nvPr/>
        </p:nvSpPr>
        <p:spPr>
          <a:xfrm>
            <a:off x="6510787" y="4810522"/>
            <a:ext cx="54612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4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Catatan</a:t>
            </a:r>
            <a:r>
              <a:rPr lang="en-ID" sz="1400" b="1" dirty="0">
                <a:solidFill>
                  <a:srgbClr val="1E1E1E"/>
                </a:solidFill>
                <a:latin typeface="Helvetica" panose="020B0604020202020204" pitchFamily="2" charset="0"/>
              </a:rPr>
              <a:t>: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Jika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Anda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hanya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ingin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menginstal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aplikasi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Office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tertentu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dan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bukan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seluruh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rangkaian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,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klik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tombol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 </a:t>
            </a:r>
            <a:r>
              <a:rPr lang="en-ID" sz="1400" b="1" dirty="0" err="1">
                <a:solidFill>
                  <a:srgbClr val="1E1E1E"/>
                </a:solidFill>
                <a:latin typeface="Helvetica" panose="020B0604020202020204" pitchFamily="2" charset="0"/>
              </a:rPr>
              <a:t>Kustomisasi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 dan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hapus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tanda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centang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di program yang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tidak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 </a:t>
            </a:r>
            <a:r>
              <a:rPr lang="en-ID" sz="1400" dirty="0" err="1">
                <a:solidFill>
                  <a:srgbClr val="1E1E1E"/>
                </a:solidFill>
                <a:latin typeface="Helvetica" panose="020B0604020202020204" pitchFamily="2" charset="0"/>
              </a:rPr>
              <a:t>diinginkan</a:t>
            </a:r>
            <a:r>
              <a:rPr lang="en-ID" sz="1400" dirty="0">
                <a:solidFill>
                  <a:srgbClr val="1E1E1E"/>
                </a:solidFill>
                <a:latin typeface="Helvetica" panose="020B0604020202020204" pitchFamily="2" charset="0"/>
              </a:rPr>
              <a:t>.</a:t>
            </a:r>
            <a:endParaRPr lang="en-ID" sz="1400" b="1" dirty="0">
              <a:solidFill>
                <a:srgbClr val="1E1E1E"/>
              </a:solidFill>
              <a:latin typeface="Helvetica" panose="020B060402020202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316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276</Words>
  <Application>Microsoft Office PowerPoint</Application>
  <PresentationFormat>Widescreen</PresentationFormat>
  <Paragraphs>98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Arial</vt:lpstr>
      <vt:lpstr>Helvetica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Irvan Santoso</dc:creator>
  <cp:lastModifiedBy>Irvan Santoso</cp:lastModifiedBy>
  <cp:revision>29</cp:revision>
  <dcterms:created xsi:type="dcterms:W3CDTF">2020-06-12T03:42:27Z</dcterms:created>
  <dcterms:modified xsi:type="dcterms:W3CDTF">2020-06-12T10:48:12Z</dcterms:modified>
</cp:coreProperties>
</file>