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79520-66E6-F8E1-D66A-52E6D5B5E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A1348-D5BD-C193-880E-26ECB88EF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794EC-143D-B8C3-8A97-D6502AAD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8E270-6386-371E-9750-B6283770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73306-74A3-787B-9630-863BE40D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372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6D9E-C997-AE35-EC2C-97C4DA36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510C5-580E-25E9-663A-CB9D9AE04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B26C0-5B7A-F550-4A84-F9D67C2E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4F8D6-FBA0-04C0-742F-89EC4EF7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1C57E-91E7-6A66-346C-1EF9DF1D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73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83831-6AFD-54FF-AE14-4C254389A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57C20-07D3-02C7-C80D-315B97AF0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DBDA-754A-21CA-93EA-EC62EE04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A0406-0B8B-BEA8-4484-96EC8ED22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E8FA4-96A0-D43C-3A02-EE7E243D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154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BB9A-B45A-76B8-4ECB-66B4E23F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ED124-534A-81DD-F85C-EEDFC3FB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2059-EDA1-8E6B-C7B5-E6105164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CFB0F-EF7A-B873-5F7B-AF45F03D2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F5F3E-BDC0-5A6E-DBCB-BA66D4D5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489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9FEA2-1D58-9738-C736-B93CE751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A8ADD-5159-2BB0-CDA2-974861B70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34D84-166A-CB1F-DE17-AC95CBAAC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331BB-FBBD-D486-2E06-C646DB8CA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27C9F-890E-94D3-5AE4-4818CD8C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888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7E336-5EB9-8847-7E9E-EE727345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C46D-663A-DE10-A157-FFBA65590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76D4D-F02E-CC44-92CE-A2659C310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0323F-4097-72F2-69CE-962D5C62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9DDD1-C45D-01A8-477E-B7450269A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711FE-ACA3-BE07-ED5E-F5285F26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78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6880-C2BD-652E-A84B-2303AD062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B2EC9-DB46-4812-0547-BBDFE4F5E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D6068-B2F7-AA2D-BF6E-E7BCE7A3E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875F0-1AD0-6AB9-8495-916926984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AF1EF0-5A61-2F39-9883-7F7B8D597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57842-E568-282D-E919-9330F3BA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B4F95-F227-10B3-6568-06931433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9FFC26-DFCD-58F2-05DD-548382E0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720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0716-7459-04CE-B44D-F81C15A72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2E2B2-5ACD-C468-DA46-27BAAD4C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B9AA9-C82D-B7B2-AC77-DAB71122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0791E-E9DF-6B12-AE26-4A56593D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710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76035-6EA2-881D-BC82-2FF7EAC8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2E2DA4-C684-B78F-3CBE-6C3346F5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C3BCD-24B8-C5AC-493A-A28A1990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433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14BD8-47A0-ED8A-32C6-A140D7D5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A330-5E7C-0CA1-1751-9F239E661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D719-9B5D-389D-5790-786C7D822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D0011-842B-0498-3550-C42F134E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C66F5-D374-D8E1-0186-EDF4FF69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27807-3844-CB1D-6B33-77CE0F62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843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2B2D4-C446-7AF0-7FEB-40BE19B5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44678B-0F57-3485-DE5F-C1DE80E88D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7B283-FBEA-C061-376D-EA13AC901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6576F-8D8C-9311-68F6-BEB93789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C2100-CEF4-8F23-123D-DBD09F6A2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72D56-DF96-B7A0-E0E7-B9B11ABF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984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B4514-6E7D-6E0E-4127-C8F119430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04B52-7622-7407-1A64-2A9661CB7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4FC47-DDA1-7F32-0F25-6BC5A1931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B551E6-56A7-4A40-AB25-9F50B785B490}" type="datetimeFigureOut">
              <a:rPr lang="en-ID" smtClean="0"/>
              <a:t>03/03/2025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E60F-2566-1568-8CCB-18B799BAE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2F4D-BA81-D291-E646-AE4D45AA5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0CBC6F-2DB3-4203-95FE-E4501F64F83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460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0720"/>
            <a:ext cx="718629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spc="-20" dirty="0"/>
              <a:t>Storyboard </a:t>
            </a:r>
            <a:r>
              <a:rPr lang="en-US" sz="1800" spc="-20" dirty="0"/>
              <a:t>(</a:t>
            </a:r>
            <a:r>
              <a:rPr lang="en-US" sz="1800" spc="-20" dirty="0" err="1"/>
              <a:t>Gandakan</a:t>
            </a:r>
            <a:r>
              <a:rPr lang="en-US" sz="1800" spc="-20" dirty="0"/>
              <a:t> </a:t>
            </a:r>
            <a:r>
              <a:rPr lang="en-US" sz="1800" spc="-20" dirty="0" err="1"/>
              <a:t>sesuai</a:t>
            </a:r>
            <a:r>
              <a:rPr lang="en-US" sz="1800" spc="-20" dirty="0"/>
              <a:t> </a:t>
            </a:r>
            <a:r>
              <a:rPr lang="en-US" sz="1800" spc="-20" dirty="0" err="1"/>
              <a:t>kebutuhan</a:t>
            </a:r>
            <a:r>
              <a:rPr lang="en-US" sz="1800" spc="-20" dirty="0"/>
              <a:t>)</a:t>
            </a:r>
            <a:endParaRPr sz="18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85425"/>
              </p:ext>
            </p:extLst>
          </p:nvPr>
        </p:nvGraphicFramePr>
        <p:xfrm>
          <a:off x="831850" y="1217422"/>
          <a:ext cx="11012167" cy="52185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2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4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5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5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Scene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Sequence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Board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Durasi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Naskah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476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6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72110" algn="just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41992" y="365759"/>
            <a:ext cx="2061972" cy="7345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Storyboard (Gandakan sesuai kebutuhan)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Pranata Candra Swastika</dc:creator>
  <cp:lastModifiedBy>Pranata Candra Swastika</cp:lastModifiedBy>
  <cp:revision>1</cp:revision>
  <dcterms:created xsi:type="dcterms:W3CDTF">2025-03-03T06:25:15Z</dcterms:created>
  <dcterms:modified xsi:type="dcterms:W3CDTF">2025-03-03T06:27:07Z</dcterms:modified>
</cp:coreProperties>
</file>