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9" r:id="rId3"/>
    <p:sldId id="259" r:id="rId4"/>
    <p:sldId id="270" r:id="rId5"/>
    <p:sldId id="271" r:id="rId6"/>
    <p:sldId id="272" r:id="rId7"/>
    <p:sldId id="273" r:id="rId8"/>
    <p:sldId id="274" r:id="rId9"/>
    <p:sldId id="275" r:id="rId10"/>
    <p:sldId id="277" r:id="rId11"/>
    <p:sldId id="278" r:id="rId12"/>
    <p:sldId id="279" r:id="rId13"/>
    <p:sldId id="280" r:id="rId14"/>
    <p:sldId id="281" r:id="rId15"/>
    <p:sldId id="282" r:id="rId16"/>
    <p:sldId id="284" r:id="rId17"/>
    <p:sldId id="283" r:id="rId18"/>
    <p:sldId id="285" r:id="rId19"/>
    <p:sldId id="286" r:id="rId20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  <p:embeddedFont>
      <p:font typeface="Helvetica" panose="020B0604020202020204" pitchFamily="2" charset="0"/>
      <p:regular r:id="rId27"/>
      <p:bold r:id="rId28"/>
      <p:italic r:id="rId29"/>
      <p:boldItalic r:id="rId30"/>
    </p:embeddedFont>
    <p:embeddedFont>
      <p:font typeface="times" panose="02020603050405020304" pitchFamily="18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58AF"/>
    <a:srgbClr val="FDFF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30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632" y="-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2520D-A80F-4DDE-B541-B588AFEFF1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B54316-CCBD-45AC-9470-194DB65128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E1CA71-BE32-442B-9EB4-9617E2780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BB945-56AB-4696-A0B6-997D847E5B33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7CCF8F-5BAC-4AC5-95B1-165750B38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7421EB-E57B-41E5-94E4-C62944848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816AB-37FB-4698-A282-F2EE0B0EC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614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2EB6E-8B42-48DC-9C48-A52A867FD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89A28A-8967-4560-A9DB-CE3A49CFED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9FFAD-83D1-4687-A477-497E46C20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BB945-56AB-4696-A0B6-997D847E5B33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D83C93-82CF-4107-AC99-DE46802FC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F3A390-A860-44AC-A505-280D1DED5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816AB-37FB-4698-A282-F2EE0B0EC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137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AEEADC-5C59-4DB5-861F-651177950D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ADFB09-929E-45A1-8C00-3DFCFB2357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3BFF83-77A3-4023-8F7D-86B062BE6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BB945-56AB-4696-A0B6-997D847E5B33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A93A43-C826-45F1-9826-C3ACA561F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7B55F8-033F-4070-867D-32E508B39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816AB-37FB-4698-A282-F2EE0B0EC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136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E8094-8A79-4D0D-9C8F-37D5D2FDD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FCEAC6-EF43-42EC-BBF6-EF800FFA8C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211EAA-0B02-4C54-B727-1F944CCE4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BB945-56AB-4696-A0B6-997D847E5B33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DB7C0D-21A9-4E87-85E4-6A7B9A901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00042E-3C67-4A29-BCDD-515BD827E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816AB-37FB-4698-A282-F2EE0B0EC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945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0EC4C-4860-4F6A-BC5D-41626263C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D3FD61-EC57-4E71-AFFB-4AE133F7C8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306166-1329-4951-A6AC-3120E839A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BB945-56AB-4696-A0B6-997D847E5B33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A0DE85-02A5-4F38-916F-27A770EC2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0C447-6D6C-4E5B-8A92-0F11C7984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816AB-37FB-4698-A282-F2EE0B0EC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559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BC3ED-75FD-4513-A43F-13B59DBF3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E99A1-CA2D-4D9B-989D-46CFFAEBA1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72F940-C7A7-42A2-ADFD-546C7F2D42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32AE7A-3BB4-43A4-9EF7-89040AFE8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BB945-56AB-4696-A0B6-997D847E5B33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179E76-56B6-472E-B986-30B7560B4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8FC5F6-89B3-4BC5-933F-6FC7C582A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816AB-37FB-4698-A282-F2EE0B0EC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153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E5327-2C0F-4FD0-962F-D098FC318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732F0C-9D29-4CC0-B74B-3B5094F20F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973123-DA6D-4C5E-A307-CA07F1DD03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702F76-E04F-4A5F-BEDF-2ABCB21838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FB5117-F559-492A-AF1B-DD684B5C53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FE7B16-2758-40FF-98E5-35E7F3BBD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BB945-56AB-4696-A0B6-997D847E5B33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B25D3E-A367-465A-9E25-A55A7C933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82E3D3-3B0B-447E-AD16-90B6B448E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816AB-37FB-4698-A282-F2EE0B0EC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134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51E0E-C1FB-46C0-9B9E-59AB7BCA7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CED668-8096-4163-B3AB-F56FEAD62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BB945-56AB-4696-A0B6-997D847E5B33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92A2B7-472D-4674-AAEF-0188CD7E8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694C2F-135A-4CDC-848B-AE47A730F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816AB-37FB-4698-A282-F2EE0B0EC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460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6087D2-78F7-4B76-AB9A-B35497B93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BB945-56AB-4696-A0B6-997D847E5B33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E15615-E124-4057-BE29-6B0440281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79D4BE-0601-4A1C-B8F9-3BE498161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816AB-37FB-4698-A282-F2EE0B0EC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344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63747-0934-4BB8-BD4B-E66C925A5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6A779-C1BF-4FDB-B40A-C1A64DCB8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BB8B54-55A7-4855-B6B0-F04F0AE3E1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89AA91-8A69-46FD-BADE-292E28766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BB945-56AB-4696-A0B6-997D847E5B33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E66B0C-0ED6-414E-A432-D88E009F4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63A02A-4343-49A2-8039-A59E8F68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816AB-37FB-4698-A282-F2EE0B0EC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85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AD200-1559-4C39-88D2-C580B0A70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290012-4FF2-411D-BC5F-D916FEE81A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A493E3-03BA-42E4-B633-4B4F3B284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4878E8-1DDC-4251-BEBB-F41A910FC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BB945-56AB-4696-A0B6-997D847E5B33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EC71CE-9635-4AE5-B512-1254FD81D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64817D-0054-4EE0-9470-8CC6B701C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816AB-37FB-4698-A282-F2EE0B0EC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829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8F34C0-43F1-4158-9860-D5E196851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4665AC-A8DE-47AC-BCC5-90C8C24A36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D1B2C-518E-44E9-A22C-0E5A73474F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BB945-56AB-4696-A0B6-997D847E5B33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7126A-DB73-4027-8AFE-1735BF7F54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B42DC3-C551-45D0-A012-33316D2726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816AB-37FB-4698-A282-F2EE0B0EC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470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s://sway.office.com/92y22Cs8kGXGWSTQ?ref=Link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https://zoom.us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sway.office.com/92y22Cs8kGXGWSTQ?ref=Link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zoom.us/download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xxxxx@binus.edu" TargetMode="External"/><Relationship Id="rId2" Type="http://schemas.openxmlformats.org/officeDocument/2006/relationships/hyperlink" Target="https://zoom.us/signup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hyperlink" Target="mailto:xxxxx@binus.ac.i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engenal Apa Itu Zoom, Fitur, dan Cara Pemakaiannya">
            <a:extLst>
              <a:ext uri="{FF2B5EF4-FFF2-40B4-BE49-F238E27FC236}">
                <a16:creationId xmlns:a16="http://schemas.microsoft.com/office/drawing/2014/main" id="{9A82F99F-22A8-43A2-BCF0-72063B68A7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6" t="10062" r="28874" b="10660"/>
          <a:stretch/>
        </p:blipFill>
        <p:spPr bwMode="auto">
          <a:xfrm>
            <a:off x="866274" y="1876926"/>
            <a:ext cx="3253339" cy="3080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542D13C-31C5-46FA-A883-60ECE51357C2}"/>
              </a:ext>
            </a:extLst>
          </p:cNvPr>
          <p:cNvSpPr txBox="1"/>
          <p:nvPr/>
        </p:nvSpPr>
        <p:spPr>
          <a:xfrm>
            <a:off x="5195826" y="3726725"/>
            <a:ext cx="5107487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latin typeface="Helvetica" panose="020B0604020202020204" pitchFamily="2" charset="0"/>
              </a:rPr>
              <a:t>Panduan </a:t>
            </a:r>
            <a:r>
              <a:rPr lang="en-US" sz="4000" b="1" dirty="0" err="1">
                <a:latin typeface="Helvetica" panose="020B0604020202020204" pitchFamily="2" charset="0"/>
              </a:rPr>
              <a:t>Pengguna</a:t>
            </a:r>
            <a:endParaRPr lang="en-US" sz="4000" b="1" dirty="0">
              <a:latin typeface="Helvetica" panose="020B0604020202020204" pitchFamily="2" charset="0"/>
            </a:endParaRPr>
          </a:p>
          <a:p>
            <a:pPr algn="ctr"/>
            <a:r>
              <a:rPr lang="en-US" sz="3400" dirty="0" err="1">
                <a:latin typeface="Helvetica" panose="020B0604020202020204" pitchFamily="2" charset="0"/>
              </a:rPr>
              <a:t>untuk</a:t>
            </a:r>
            <a:r>
              <a:rPr lang="en-US" sz="3400" dirty="0">
                <a:latin typeface="Helvetica" panose="020B0604020202020204" pitchFamily="2" charset="0"/>
              </a:rPr>
              <a:t> Mahasiswa BINUS</a:t>
            </a:r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B36C6896-2DE0-4EDD-9B76-3240AE8E59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533" y="106494"/>
            <a:ext cx="1507067" cy="112864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0E640E5-ADF9-4741-A873-DFD1A08143BA}"/>
              </a:ext>
            </a:extLst>
          </p:cNvPr>
          <p:cNvSpPr/>
          <p:nvPr/>
        </p:nvSpPr>
        <p:spPr>
          <a:xfrm>
            <a:off x="1873090" y="6330840"/>
            <a:ext cx="58764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Helvetica" panose="020B0604020202020204" pitchFamily="2" charset="0"/>
                <a:hlinkClick r:id="rId4"/>
              </a:rPr>
              <a:t>https://sway.office.com/92y22Cs8kGXGWSTQ?ref=Link</a:t>
            </a:r>
            <a:endParaRPr lang="en-US" dirty="0">
              <a:latin typeface="Helvetica" panose="020B0604020202020204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D06D7A3-B9EF-460D-B4B3-816D1E36D1A5}"/>
              </a:ext>
            </a:extLst>
          </p:cNvPr>
          <p:cNvSpPr txBox="1"/>
          <p:nvPr/>
        </p:nvSpPr>
        <p:spPr>
          <a:xfrm>
            <a:off x="621025" y="6346770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Helvetica" panose="020B0604020202020204" pitchFamily="2" charset="0"/>
              </a:rPr>
              <a:t>Full Guide: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46A1E0-D0D4-43F1-9FC9-FD617720CD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0598" y="1149881"/>
            <a:ext cx="5617945" cy="257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39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696DA21-C5B6-45AA-87F7-EB6B6090E285}"/>
              </a:ext>
            </a:extLst>
          </p:cNvPr>
          <p:cNvSpPr/>
          <p:nvPr/>
        </p:nvSpPr>
        <p:spPr>
          <a:xfrm>
            <a:off x="423512" y="353011"/>
            <a:ext cx="1134818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Helvetica" panose="020B0604020202020204" pitchFamily="2" charset="0"/>
              </a:rPr>
              <a:t>Contacts: </a:t>
            </a:r>
            <a:r>
              <a:rPr lang="en-US" sz="3200" b="1" dirty="0" err="1">
                <a:latin typeface="Helvetica" panose="020B0604020202020204" pitchFamily="2" charset="0"/>
              </a:rPr>
              <a:t>menampilkan</a:t>
            </a:r>
            <a:r>
              <a:rPr lang="en-US" sz="3200" b="1" dirty="0">
                <a:latin typeface="Helvetica" panose="020B0604020202020204" pitchFamily="2" charset="0"/>
              </a:rPr>
              <a:t> user zoom meeting client, zoom room, group chat dan channel</a:t>
            </a:r>
            <a:endParaRPr lang="en-US" sz="7200" b="1" dirty="0">
              <a:latin typeface="Helvetica" panose="020B0604020202020204" pitchFamily="2" charset="0"/>
            </a:endParaRP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29F76465-0748-4DDA-8BF3-6B3A16D50E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99" y="1654374"/>
            <a:ext cx="7844341" cy="464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7620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696DA21-C5B6-45AA-87F7-EB6B6090E285}"/>
              </a:ext>
            </a:extLst>
          </p:cNvPr>
          <p:cNvSpPr/>
          <p:nvPr/>
        </p:nvSpPr>
        <p:spPr>
          <a:xfrm>
            <a:off x="423512" y="353011"/>
            <a:ext cx="113481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atin typeface="Helvetica" panose="020B0604020202020204" pitchFamily="2" charset="0"/>
              </a:rPr>
              <a:t>Mengatur</a:t>
            </a:r>
            <a:r>
              <a:rPr lang="en-US" sz="3200" b="1" dirty="0">
                <a:latin typeface="Helvetica" panose="020B0604020202020204" pitchFamily="2" charset="0"/>
              </a:rPr>
              <a:t> </a:t>
            </a:r>
            <a:r>
              <a:rPr lang="en-US" sz="3200" b="1" dirty="0" err="1">
                <a:latin typeface="Helvetica" panose="020B0604020202020204" pitchFamily="2" charset="0"/>
              </a:rPr>
              <a:t>Aplikasi</a:t>
            </a:r>
            <a:r>
              <a:rPr lang="en-US" sz="3200" b="1" dirty="0">
                <a:latin typeface="Helvetica" panose="020B0604020202020204" pitchFamily="2" charset="0"/>
              </a:rPr>
              <a:t> Zoom</a:t>
            </a:r>
            <a:endParaRPr lang="en-US" sz="7200" b="1" dirty="0">
              <a:latin typeface="Helvetica" panose="020B0604020202020204" pitchFamily="2" charset="0"/>
            </a:endParaRP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209E9054-DFC4-48C7-99B7-9638EEBE55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82"/>
          <a:stretch/>
        </p:blipFill>
        <p:spPr>
          <a:xfrm>
            <a:off x="9249877" y="1047136"/>
            <a:ext cx="2591261" cy="526534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51CAF1C-D7E7-4BF0-8A26-A3AF2D47D09E}"/>
              </a:ext>
            </a:extLst>
          </p:cNvPr>
          <p:cNvSpPr/>
          <p:nvPr/>
        </p:nvSpPr>
        <p:spPr>
          <a:xfrm>
            <a:off x="350862" y="937786"/>
            <a:ext cx="8752572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Helvetica" panose="020B0604020202020204" pitchFamily="2" charset="0"/>
              </a:rPr>
              <a:t>Di Icon Profile 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2" charset="0"/>
              </a:rPr>
              <a:t>terdapat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2" charset="0"/>
              </a:rPr>
              <a:t>beberapa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2" charset="0"/>
              </a:rPr>
              <a:t> menu </a:t>
            </a:r>
          </a:p>
          <a:p>
            <a:r>
              <a:rPr lang="en-US" sz="2000" dirty="0" err="1">
                <a:solidFill>
                  <a:srgbClr val="000000"/>
                </a:solidFill>
                <a:latin typeface="Helvetica" panose="020B0604020202020204" pitchFamily="2" charset="0"/>
              </a:rPr>
              <a:t>pengaturan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2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2" charset="0"/>
              </a:rPr>
              <a:t>antara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2" charset="0"/>
              </a:rPr>
              <a:t> lain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Helvetica" panose="020B0604020202020204" pitchFamily="2" charset="0"/>
              </a:rPr>
              <a:t>Status Basic / Licensed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Helvetica" panose="020B0604020202020204" pitchFamily="2" charset="0"/>
              </a:rPr>
              <a:t>Settings 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2" charset="0"/>
              </a:rPr>
              <a:t>pengaturan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2" charset="0"/>
              </a:rPr>
              <a:t>secara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2" charset="0"/>
              </a:rPr>
              <a:t>umum</a:t>
            </a:r>
            <a:endParaRPr lang="en-US" sz="2000" dirty="0">
              <a:solidFill>
                <a:srgbClr val="000000"/>
              </a:solidFill>
              <a:latin typeface="Helvetica" panose="020B06040202020202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Helvetica" panose="020B0604020202020204" pitchFamily="2" charset="0"/>
              </a:rPr>
              <a:t>Available 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2" charset="0"/>
              </a:rPr>
              <a:t>tidak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2" charset="0"/>
              </a:rPr>
              <a:t>sedang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2" charset="0"/>
              </a:rPr>
              <a:t> meeting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Helvetica" panose="020B0604020202020204" pitchFamily="2" charset="0"/>
              </a:rPr>
              <a:t>Do not disturb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2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2" charset="0"/>
              </a:rPr>
              <a:t>tidak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2" charset="0"/>
              </a:rPr>
              <a:t>ingin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2" charset="0"/>
              </a:rPr>
              <a:t>diganggu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2" charset="0"/>
              </a:rPr>
              <a:t>dalam</a:t>
            </a:r>
            <a:endParaRPr lang="en-US" sz="2000" dirty="0">
              <a:solidFill>
                <a:srgbClr val="000000"/>
              </a:solidFill>
              <a:latin typeface="Helvetica" panose="020B0604020202020204" pitchFamily="2" charset="0"/>
            </a:endParaRPr>
          </a:p>
          <a:p>
            <a:r>
              <a:rPr lang="en-US" sz="2000" dirty="0" err="1">
                <a:solidFill>
                  <a:srgbClr val="000000"/>
                </a:solidFill>
                <a:latin typeface="Helvetica" panose="020B0604020202020204" pitchFamily="2" charset="0"/>
              </a:rPr>
              <a:t>kurun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2" charset="0"/>
              </a:rPr>
              <a:t>waktu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2" charset="0"/>
              </a:rPr>
              <a:t>tertentu</a:t>
            </a:r>
            <a:endParaRPr lang="en-US" sz="2000" dirty="0">
              <a:solidFill>
                <a:srgbClr val="000000"/>
              </a:solidFill>
              <a:latin typeface="Helvetica" panose="020B06040202020202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Helvetica" panose="020B0604020202020204" pitchFamily="2" charset="0"/>
              </a:rPr>
              <a:t>Away, 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2" charset="0"/>
              </a:rPr>
              <a:t>jika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2" charset="0"/>
              </a:rPr>
              <a:t>tidak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2" charset="0"/>
              </a:rPr>
              <a:t>bisa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2" charset="0"/>
              </a:rPr>
              <a:t>diundang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2" charset="0"/>
              </a:rPr>
              <a:t> meeting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Helvetica" panose="020B0604020202020204" pitchFamily="2" charset="0"/>
              </a:rPr>
              <a:t>Add a Personal Note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2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2" charset="0"/>
              </a:rPr>
              <a:t>untuk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2" charset="0"/>
              </a:rPr>
              <a:t>menambahkan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2" charset="0"/>
              </a:rPr>
              <a:t> </a:t>
            </a:r>
          </a:p>
          <a:p>
            <a:r>
              <a:rPr lang="en-US" sz="2000" dirty="0" err="1">
                <a:solidFill>
                  <a:srgbClr val="000000"/>
                </a:solidFill>
                <a:latin typeface="Helvetica" panose="020B0604020202020204" pitchFamily="2" charset="0"/>
              </a:rPr>
              <a:t>catatan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2" charset="0"/>
              </a:rPr>
              <a:t> status di profile 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2" charset="0"/>
              </a:rPr>
              <a:t>anda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2" charset="0"/>
              </a:rPr>
              <a:t>, remove personal </a:t>
            </a:r>
          </a:p>
          <a:p>
            <a:r>
              <a:rPr lang="en-US" sz="2000" dirty="0">
                <a:solidFill>
                  <a:srgbClr val="000000"/>
                </a:solidFill>
                <a:latin typeface="Helvetica" panose="020B0604020202020204" pitchFamily="2" charset="0"/>
              </a:rPr>
              <a:t>note 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2" charset="0"/>
              </a:rPr>
              <a:t>jika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2" charset="0"/>
              </a:rPr>
              <a:t>ingin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2" charset="0"/>
              </a:rPr>
              <a:t>menghapusnya</a:t>
            </a:r>
            <a:endParaRPr lang="en-US" sz="2000" dirty="0">
              <a:solidFill>
                <a:srgbClr val="000000"/>
              </a:solidFill>
              <a:latin typeface="Helvetica" panose="020B06040202020202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Helvetica" panose="020B0604020202020204" pitchFamily="2" charset="0"/>
              </a:rPr>
              <a:t>Change My Picture, 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2" charset="0"/>
              </a:rPr>
              <a:t>untuk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2" charset="0"/>
              </a:rPr>
              <a:t>mengubah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2" charset="0"/>
              </a:rPr>
              <a:t>gambar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2" charset="0"/>
              </a:rPr>
              <a:t> profile. 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2" charset="0"/>
              </a:rPr>
              <a:t>Secara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2" charset="0"/>
              </a:rPr>
              <a:t>otomatis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2" charset="0"/>
              </a:rPr>
              <a:t>akan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2" charset="0"/>
              </a:rPr>
              <a:t>langsung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2" charset="0"/>
              </a:rPr>
              <a:t>terkoneksi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2" charset="0"/>
              </a:rPr>
              <a:t>dengan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2" charset="0"/>
              </a:rPr>
              <a:t> zoom web portal.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Helvetica" panose="020B0604020202020204" pitchFamily="2" charset="0"/>
              </a:rPr>
              <a:t>Try Top Features 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2" charset="0"/>
              </a:rPr>
              <a:t>untuk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2" charset="0"/>
              </a:rPr>
              <a:t>mencoba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2" charset="0"/>
              </a:rPr>
              <a:t>fitur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2" charset="0"/>
              </a:rPr>
              <a:t> – 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2" charset="0"/>
              </a:rPr>
              <a:t>fitur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2" charset="0"/>
              </a:rPr>
              <a:t>menarik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2" charset="0"/>
              </a:rPr>
              <a:t> Zoom Meeting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Helvetica" panose="020B0604020202020204" pitchFamily="2" charset="0"/>
              </a:rPr>
              <a:t>Check for Updates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2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2" charset="0"/>
              </a:rPr>
              <a:t>untuk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2" charset="0"/>
              </a:rPr>
              <a:t>memperbaharui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2" charset="0"/>
              </a:rPr>
              <a:t>aplikasi</a:t>
            </a:r>
            <a:endParaRPr lang="en-US" sz="2000" dirty="0">
              <a:solidFill>
                <a:srgbClr val="000000"/>
              </a:solidFill>
              <a:latin typeface="Helvetica" panose="020B06040202020202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Helvetica" panose="020B0604020202020204" pitchFamily="2" charset="0"/>
              </a:rPr>
              <a:t>Help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2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2" charset="0"/>
              </a:rPr>
              <a:t>pusat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2" charset="0"/>
              </a:rPr>
              <a:t>bantuan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2" charset="0"/>
              </a:rPr>
              <a:t> yang 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2" charset="0"/>
              </a:rPr>
              <a:t>terkoneksi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2" charset="0"/>
              </a:rPr>
              <a:t>dengan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2" charset="0"/>
              </a:rPr>
              <a:t> zoom web portal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Helvetica" panose="020B0604020202020204" pitchFamily="2" charset="0"/>
              </a:rPr>
              <a:t>Switch Account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2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2" charset="0"/>
              </a:rPr>
              <a:t>untuk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2" charset="0"/>
              </a:rPr>
              <a:t>berpindah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2" charset="0"/>
              </a:rPr>
              <a:t>akun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2" charset="0"/>
              </a:rPr>
              <a:t> zoom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Helvetica" panose="020B0604020202020204" pitchFamily="2" charset="0"/>
              </a:rPr>
              <a:t>Sign Out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2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2" charset="0"/>
              </a:rPr>
              <a:t>untuk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2" charset="0"/>
              </a:rPr>
              <a:t>keluar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2" charset="0"/>
              </a:rPr>
              <a:t>dari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2" charset="0"/>
              </a:rPr>
              <a:t>akun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2" charset="0"/>
              </a:rPr>
              <a:t> zoom</a:t>
            </a:r>
            <a:endParaRPr lang="en-US" sz="2000" b="0" i="0" dirty="0">
              <a:solidFill>
                <a:srgbClr val="000000"/>
              </a:solidFill>
              <a:latin typeface="Helvetica" panose="020B0604020202020204" pitchFamily="2" charset="0"/>
            </a:endParaRPr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5081A7B1-1D53-47B3-909B-FE9B65F2AC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75" t="2687" r="56041" b="37121"/>
          <a:stretch/>
        </p:blipFill>
        <p:spPr>
          <a:xfrm>
            <a:off x="6468177" y="1412343"/>
            <a:ext cx="1745743" cy="1715868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DC0346DB-28F4-4A4C-954A-B6ADE902F691}"/>
              </a:ext>
            </a:extLst>
          </p:cNvPr>
          <p:cNvSpPr/>
          <p:nvPr/>
        </p:nvSpPr>
        <p:spPr>
          <a:xfrm>
            <a:off x="8450227" y="2059806"/>
            <a:ext cx="589959" cy="4523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8560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05BEC50-174B-442B-AC3D-CDB6024CEA20}"/>
              </a:ext>
            </a:extLst>
          </p:cNvPr>
          <p:cNvSpPr/>
          <p:nvPr/>
        </p:nvSpPr>
        <p:spPr>
          <a:xfrm>
            <a:off x="7177239" y="1294359"/>
            <a:ext cx="469071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" panose="02020603050405020304" pitchFamily="18" charset="0"/>
              </a:rPr>
              <a:t>Di </a:t>
            </a:r>
            <a:r>
              <a:rPr lang="en-US" b="1" dirty="0">
                <a:solidFill>
                  <a:srgbClr val="000000"/>
                </a:solidFill>
                <a:latin typeface="timesbd"/>
              </a:rPr>
              <a:t>“Settings“ </a:t>
            </a:r>
            <a:r>
              <a:rPr lang="en-US" dirty="0" err="1">
                <a:solidFill>
                  <a:srgbClr val="000000"/>
                </a:solidFill>
                <a:latin typeface="times" panose="02020603050405020304" pitchFamily="18" charset="0"/>
              </a:rPr>
              <a:t>pengaturan</a:t>
            </a:r>
            <a:r>
              <a:rPr lang="en-US" dirty="0">
                <a:solidFill>
                  <a:srgbClr val="000000"/>
                </a:solidFill>
                <a:latin typeface="times" panose="02020603050405020304" pitchFamily="18" charset="0"/>
              </a:rPr>
              <a:t> yang </a:t>
            </a:r>
            <a:r>
              <a:rPr lang="en-US" dirty="0" err="1">
                <a:solidFill>
                  <a:srgbClr val="000000"/>
                </a:solidFill>
                <a:latin typeface="times" panose="02020603050405020304" pitchFamily="18" charset="0"/>
              </a:rPr>
              <a:t>dapat</a:t>
            </a:r>
            <a:r>
              <a:rPr lang="en-US" dirty="0">
                <a:solidFill>
                  <a:srgbClr val="000000"/>
                </a:solidFill>
                <a:latin typeface="times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" panose="02020603050405020304" pitchFamily="18" charset="0"/>
              </a:rPr>
              <a:t>dilakukan</a:t>
            </a:r>
            <a:r>
              <a:rPr lang="en-US" dirty="0">
                <a:solidFill>
                  <a:srgbClr val="000000"/>
                </a:solidFill>
                <a:latin typeface="times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" panose="02020603050405020304" pitchFamily="18" charset="0"/>
              </a:rPr>
              <a:t>yakni</a:t>
            </a:r>
            <a:r>
              <a:rPr lang="en-US" dirty="0">
                <a:solidFill>
                  <a:srgbClr val="000000"/>
                </a:solidFill>
                <a:latin typeface="times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" panose="02020603050405020304" pitchFamily="18" charset="0"/>
              </a:rPr>
              <a:t>pengaturan</a:t>
            </a:r>
            <a:r>
              <a:rPr lang="en-US" dirty="0">
                <a:solidFill>
                  <a:srgbClr val="000000"/>
                </a:solidFill>
                <a:latin typeface="times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" panose="02020603050405020304" pitchFamily="18" charset="0"/>
              </a:rPr>
              <a:t>umum</a:t>
            </a:r>
            <a:r>
              <a:rPr lang="en-US" dirty="0">
                <a:solidFill>
                  <a:srgbClr val="000000"/>
                </a:solidFill>
                <a:latin typeface="times" panose="02020603050405020304" pitchFamily="18" charset="0"/>
              </a:rPr>
              <a:t>, audio, video, share screen, chat, recording, virtual background, </a:t>
            </a:r>
            <a:r>
              <a:rPr lang="en-US" dirty="0" err="1">
                <a:solidFill>
                  <a:srgbClr val="000000"/>
                </a:solidFill>
                <a:latin typeface="times" panose="02020603050405020304" pitchFamily="18" charset="0"/>
              </a:rPr>
              <a:t>profile,statistic</a:t>
            </a:r>
            <a:r>
              <a:rPr lang="en-US" dirty="0">
                <a:solidFill>
                  <a:srgbClr val="000000"/>
                </a:solidFill>
                <a:latin typeface="times" panose="02020603050405020304" pitchFamily="18" charset="0"/>
              </a:rPr>
              <a:t>, Keyboard </a:t>
            </a:r>
            <a:r>
              <a:rPr lang="en-US" dirty="0" err="1">
                <a:solidFill>
                  <a:srgbClr val="000000"/>
                </a:solidFill>
                <a:latin typeface="times" panose="02020603050405020304" pitchFamily="18" charset="0"/>
              </a:rPr>
              <a:t>shortcutdan</a:t>
            </a:r>
            <a:r>
              <a:rPr lang="en-US" dirty="0">
                <a:solidFill>
                  <a:srgbClr val="000000"/>
                </a:solidFill>
                <a:latin typeface="times" panose="02020603050405020304" pitchFamily="18" charset="0"/>
              </a:rPr>
              <a:t> accessibility dan juga setting </a:t>
            </a:r>
            <a:r>
              <a:rPr lang="en-US" dirty="0" err="1">
                <a:solidFill>
                  <a:srgbClr val="000000"/>
                </a:solidFill>
                <a:latin typeface="times" panose="02020603050405020304" pitchFamily="18" charset="0"/>
              </a:rPr>
              <a:t>tingkat</a:t>
            </a:r>
            <a:r>
              <a:rPr lang="en-US" dirty="0">
                <a:solidFill>
                  <a:srgbClr val="000000"/>
                </a:solidFill>
                <a:latin typeface="times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" panose="02020603050405020304" pitchFamily="18" charset="0"/>
              </a:rPr>
              <a:t>lanjut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261421E-D0EB-4E57-A6A3-01C42EDAFAE6}"/>
              </a:ext>
            </a:extLst>
          </p:cNvPr>
          <p:cNvSpPr/>
          <p:nvPr/>
        </p:nvSpPr>
        <p:spPr>
          <a:xfrm>
            <a:off x="423512" y="353011"/>
            <a:ext cx="113481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atin typeface="Helvetica" panose="020B0604020202020204" pitchFamily="2" charset="0"/>
              </a:rPr>
              <a:t>Mengatur</a:t>
            </a:r>
            <a:r>
              <a:rPr lang="en-US" sz="3200" b="1" dirty="0">
                <a:latin typeface="Helvetica" panose="020B0604020202020204" pitchFamily="2" charset="0"/>
              </a:rPr>
              <a:t> </a:t>
            </a:r>
            <a:r>
              <a:rPr lang="en-US" sz="3200" b="1" dirty="0" err="1">
                <a:latin typeface="Helvetica" panose="020B0604020202020204" pitchFamily="2" charset="0"/>
              </a:rPr>
              <a:t>Aplikasi</a:t>
            </a:r>
            <a:r>
              <a:rPr lang="en-US" sz="3200" b="1" dirty="0">
                <a:latin typeface="Helvetica" panose="020B0604020202020204" pitchFamily="2" charset="0"/>
              </a:rPr>
              <a:t> Zoom</a:t>
            </a:r>
            <a:endParaRPr lang="en-US" sz="7200" b="1" dirty="0">
              <a:latin typeface="Helvetica" panose="020B0604020202020204" pitchFamily="2" charset="0"/>
            </a:endParaRP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182951D5-F9EA-4F46-A327-4A69A9935F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46" y="1294359"/>
            <a:ext cx="6555982" cy="539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1365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05BEC50-174B-442B-AC3D-CDB6024CEA20}"/>
              </a:ext>
            </a:extLst>
          </p:cNvPr>
          <p:cNvSpPr/>
          <p:nvPr/>
        </p:nvSpPr>
        <p:spPr>
          <a:xfrm>
            <a:off x="826168" y="1456206"/>
            <a:ext cx="105396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err="1">
                <a:latin typeface="Helvetica" panose="020B0604020202020204" pitchFamily="2" charset="0"/>
              </a:rPr>
              <a:t>Ketik</a:t>
            </a:r>
            <a:r>
              <a:rPr lang="en-US" sz="2000" dirty="0">
                <a:latin typeface="Helvetica" panose="020B0604020202020204" pitchFamily="2" charset="0"/>
              </a:rPr>
              <a:t> </a:t>
            </a:r>
            <a:r>
              <a:rPr lang="en-US" sz="2000" i="1" dirty="0">
                <a:latin typeface="Helvetica" panose="020B0604020202020204" pitchFamily="2" charset="0"/>
              </a:rPr>
              <a:t>zoom portal address </a:t>
            </a:r>
            <a:r>
              <a:rPr lang="en-US" sz="2000" dirty="0" err="1">
                <a:latin typeface="Helvetica" panose="020B0604020202020204" pitchFamily="2" charset="0"/>
              </a:rPr>
              <a:t>yaitu</a:t>
            </a:r>
            <a:r>
              <a:rPr lang="en-US" sz="2000" dirty="0">
                <a:latin typeface="Helvetica" panose="020B0604020202020204" pitchFamily="2" charset="0"/>
              </a:rPr>
              <a:t> </a:t>
            </a:r>
            <a:r>
              <a:rPr lang="en-US" sz="2000" dirty="0">
                <a:latin typeface="Helvetica" panose="020B0604020202020204" pitchFamily="2" charset="0"/>
                <a:hlinkClick r:id="rId2"/>
              </a:rPr>
              <a:t>https://zoom.us</a:t>
            </a:r>
            <a:r>
              <a:rPr lang="en-US" sz="2000" dirty="0">
                <a:latin typeface="Helvetica" panose="020B0604020202020204" pitchFamily="2" charset="0"/>
              </a:rPr>
              <a:t>, </a:t>
            </a:r>
            <a:r>
              <a:rPr lang="en-US" sz="2000" dirty="0" err="1">
                <a:latin typeface="Helvetica" panose="020B0604020202020204" pitchFamily="2" charset="0"/>
              </a:rPr>
              <a:t>lalu</a:t>
            </a:r>
            <a:r>
              <a:rPr lang="en-US" sz="2000" dirty="0">
                <a:latin typeface="Helvetica" panose="020B0604020202020204" pitchFamily="2" charset="0"/>
              </a:rPr>
              <a:t> </a:t>
            </a:r>
            <a:r>
              <a:rPr lang="en-US" sz="2000" dirty="0" err="1">
                <a:latin typeface="Helvetica" panose="020B0604020202020204" pitchFamily="2" charset="0"/>
              </a:rPr>
              <a:t>Klik</a:t>
            </a:r>
            <a:r>
              <a:rPr lang="en-US" sz="2000" dirty="0">
                <a:latin typeface="Helvetica" panose="020B0604020202020204" pitchFamily="2" charset="0"/>
              </a:rPr>
              <a:t> </a:t>
            </a:r>
            <a:r>
              <a:rPr lang="en-US" sz="2000" b="1" dirty="0">
                <a:latin typeface="Helvetica" panose="020B0604020202020204" pitchFamily="2" charset="0"/>
              </a:rPr>
              <a:t>“Sign In”</a:t>
            </a:r>
            <a:endParaRPr lang="en-US" sz="2000" dirty="0">
              <a:latin typeface="Helvetica" panose="020B0604020202020204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261421E-D0EB-4E57-A6A3-01C42EDAFAE6}"/>
              </a:ext>
            </a:extLst>
          </p:cNvPr>
          <p:cNvSpPr/>
          <p:nvPr/>
        </p:nvSpPr>
        <p:spPr>
          <a:xfrm>
            <a:off x="423512" y="353011"/>
            <a:ext cx="113481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Helvetica" panose="020B0604020202020204" pitchFamily="2" charset="0"/>
              </a:rPr>
              <a:t>Sign In </a:t>
            </a:r>
            <a:r>
              <a:rPr lang="en-US" sz="3200" b="1" dirty="0" err="1">
                <a:latin typeface="Helvetica" panose="020B0604020202020204" pitchFamily="2" charset="0"/>
              </a:rPr>
              <a:t>ke</a:t>
            </a:r>
            <a:r>
              <a:rPr lang="en-US" sz="3200" b="1" dirty="0">
                <a:latin typeface="Helvetica" panose="020B0604020202020204" pitchFamily="2" charset="0"/>
              </a:rPr>
              <a:t> Zoom Portal</a:t>
            </a:r>
            <a:endParaRPr lang="en-US" sz="7200" b="1" dirty="0">
              <a:latin typeface="Helvetica" panose="020B0604020202020204" pitchFamily="2" charset="0"/>
            </a:endParaRPr>
          </a:p>
        </p:txBody>
      </p:sp>
      <p:pic>
        <p:nvPicPr>
          <p:cNvPr id="4" name="Picture 3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9F878377-ED93-484B-B694-3A68E61325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8" y="2021726"/>
            <a:ext cx="10251104" cy="448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8956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261421E-D0EB-4E57-A6A3-01C42EDAFAE6}"/>
              </a:ext>
            </a:extLst>
          </p:cNvPr>
          <p:cNvSpPr/>
          <p:nvPr/>
        </p:nvSpPr>
        <p:spPr>
          <a:xfrm>
            <a:off x="423512" y="353011"/>
            <a:ext cx="113481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Helvetica" panose="020B0604020202020204" pitchFamily="2" charset="0"/>
              </a:rPr>
              <a:t>Sign In </a:t>
            </a:r>
            <a:r>
              <a:rPr lang="en-US" sz="3200" b="1" dirty="0" err="1">
                <a:latin typeface="Helvetica" panose="020B0604020202020204" pitchFamily="2" charset="0"/>
              </a:rPr>
              <a:t>ke</a:t>
            </a:r>
            <a:r>
              <a:rPr lang="en-US" sz="3200" b="1" dirty="0">
                <a:latin typeface="Helvetica" panose="020B0604020202020204" pitchFamily="2" charset="0"/>
              </a:rPr>
              <a:t> Zoom Portal</a:t>
            </a:r>
            <a:endParaRPr lang="en-US" sz="7200" b="1" dirty="0">
              <a:latin typeface="Helvetica" panose="020B0604020202020204" pitchFamily="2" charset="0"/>
            </a:endParaRP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9BB16DD4-C43D-4FCE-94CB-4F99B06335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426" y="1856316"/>
            <a:ext cx="5377148" cy="467643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F502060-43BD-4D6F-9886-35EF942D6E06}"/>
              </a:ext>
            </a:extLst>
          </p:cNvPr>
          <p:cNvSpPr/>
          <p:nvPr/>
        </p:nvSpPr>
        <p:spPr>
          <a:xfrm>
            <a:off x="826168" y="1456206"/>
            <a:ext cx="105396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000" dirty="0">
                <a:latin typeface="Helvetica" panose="020B0604020202020204" pitchFamily="2" charset="0"/>
              </a:rPr>
              <a:t>Masukan </a:t>
            </a:r>
            <a:r>
              <a:rPr lang="nl-NL" sz="2000" b="1" dirty="0">
                <a:latin typeface="Helvetica" panose="020B0604020202020204" pitchFamily="2" charset="0"/>
              </a:rPr>
              <a:t>“email dan password” </a:t>
            </a:r>
            <a:r>
              <a:rPr lang="nl-NL" sz="2000" dirty="0">
                <a:latin typeface="Helvetica" panose="020B0604020202020204" pitchFamily="2" charset="0"/>
              </a:rPr>
              <a:t>dan klik </a:t>
            </a:r>
            <a:r>
              <a:rPr lang="nl-NL" sz="2000" b="1" dirty="0">
                <a:latin typeface="Helvetica" panose="020B0604020202020204" pitchFamily="2" charset="0"/>
              </a:rPr>
              <a:t>“Sign In”</a:t>
            </a:r>
          </a:p>
        </p:txBody>
      </p:sp>
    </p:spTree>
    <p:extLst>
      <p:ext uri="{BB962C8B-B14F-4D97-AF65-F5344CB8AC3E}">
        <p14:creationId xmlns:p14="http://schemas.microsoft.com/office/powerpoint/2010/main" val="31916537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261421E-D0EB-4E57-A6A3-01C42EDAFAE6}"/>
              </a:ext>
            </a:extLst>
          </p:cNvPr>
          <p:cNvSpPr/>
          <p:nvPr/>
        </p:nvSpPr>
        <p:spPr>
          <a:xfrm>
            <a:off x="423512" y="353011"/>
            <a:ext cx="113481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atin typeface="Helvetica" panose="020B0604020202020204" pitchFamily="2" charset="0"/>
              </a:rPr>
              <a:t>Tampilan</a:t>
            </a:r>
            <a:r>
              <a:rPr lang="en-US" sz="3200" b="1" dirty="0">
                <a:latin typeface="Helvetica" panose="020B0604020202020204" pitchFamily="2" charset="0"/>
              </a:rPr>
              <a:t> Zoom Client pada </a:t>
            </a:r>
            <a:r>
              <a:rPr lang="en-US" sz="3200" b="1" dirty="0" err="1">
                <a:latin typeface="Helvetica" panose="020B0604020202020204" pitchFamily="2" charset="0"/>
              </a:rPr>
              <a:t>Layar</a:t>
            </a:r>
            <a:r>
              <a:rPr lang="en-US" sz="3200" b="1" dirty="0">
                <a:latin typeface="Helvetica" panose="020B0604020202020204" pitchFamily="2" charset="0"/>
              </a:rPr>
              <a:t> Utama (Home)</a:t>
            </a:r>
            <a:endParaRPr lang="en-US" sz="7200" b="1" dirty="0">
              <a:latin typeface="Helvetica" panose="020B0604020202020204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502060-43BD-4D6F-9886-35EF942D6E06}"/>
              </a:ext>
            </a:extLst>
          </p:cNvPr>
          <p:cNvSpPr/>
          <p:nvPr/>
        </p:nvSpPr>
        <p:spPr>
          <a:xfrm>
            <a:off x="826168" y="1456206"/>
            <a:ext cx="105396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Helvetica" panose="020B0604020202020204" pitchFamily="2" charset="0"/>
              </a:rPr>
              <a:t>“New Meeting” </a:t>
            </a:r>
            <a:r>
              <a:rPr lang="en-US" sz="2000" dirty="0" err="1">
                <a:latin typeface="Helvetica" panose="020B0604020202020204" pitchFamily="2" charset="0"/>
              </a:rPr>
              <a:t>untuk</a:t>
            </a:r>
            <a:r>
              <a:rPr lang="en-US" sz="2000" dirty="0">
                <a:latin typeface="Helvetica" panose="020B0604020202020204" pitchFamily="2" charset="0"/>
              </a:rPr>
              <a:t> hosting video conference </a:t>
            </a:r>
            <a:r>
              <a:rPr lang="en-US" sz="2000" dirty="0" err="1">
                <a:latin typeface="Helvetica" panose="020B0604020202020204" pitchFamily="2" charset="0"/>
              </a:rPr>
              <a:t>dengan</a:t>
            </a:r>
            <a:r>
              <a:rPr lang="en-US" sz="2000" dirty="0">
                <a:latin typeface="Helvetica" panose="020B0604020202020204" pitchFamily="2" charset="0"/>
              </a:rPr>
              <a:t> </a:t>
            </a:r>
            <a:r>
              <a:rPr lang="en-US" sz="2000" dirty="0" err="1">
                <a:latin typeface="Helvetica" panose="020B0604020202020204" pitchFamily="2" charset="0"/>
              </a:rPr>
              <a:t>partisipan</a:t>
            </a:r>
            <a:r>
              <a:rPr lang="en-US" sz="2000" dirty="0">
                <a:latin typeface="Helvetica" panose="020B0604020202020204" pitchFamily="2" charset="0"/>
              </a:rPr>
              <a:t> lain.</a:t>
            </a:r>
            <a:endParaRPr lang="nl-NL" sz="2400" b="1" dirty="0">
              <a:latin typeface="Helvetica" panose="020B0604020202020204" pitchFamily="2" charset="0"/>
            </a:endParaRP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693519EA-BCDD-4BE1-B524-61FF84A471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361" y="2093346"/>
            <a:ext cx="8311277" cy="448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8168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261421E-D0EB-4E57-A6A3-01C42EDAFAE6}"/>
              </a:ext>
            </a:extLst>
          </p:cNvPr>
          <p:cNvSpPr/>
          <p:nvPr/>
        </p:nvSpPr>
        <p:spPr>
          <a:xfrm>
            <a:off x="423512" y="353011"/>
            <a:ext cx="113481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atin typeface="Helvetica" panose="020B0604020202020204" pitchFamily="2" charset="0"/>
              </a:rPr>
              <a:t>Tampilan</a:t>
            </a:r>
            <a:r>
              <a:rPr lang="en-US" sz="3200" b="1" dirty="0">
                <a:latin typeface="Helvetica" panose="020B0604020202020204" pitchFamily="2" charset="0"/>
              </a:rPr>
              <a:t> Zoom Client pada </a:t>
            </a:r>
            <a:r>
              <a:rPr lang="en-US" sz="3200" b="1" dirty="0" err="1">
                <a:latin typeface="Helvetica" panose="020B0604020202020204" pitchFamily="2" charset="0"/>
              </a:rPr>
              <a:t>Layar</a:t>
            </a:r>
            <a:r>
              <a:rPr lang="en-US" sz="3200" b="1" dirty="0">
                <a:latin typeface="Helvetica" panose="020B0604020202020204" pitchFamily="2" charset="0"/>
              </a:rPr>
              <a:t> Utama (Home)</a:t>
            </a:r>
            <a:endParaRPr lang="en-US" sz="7200" b="1" dirty="0">
              <a:latin typeface="Helvetica" panose="020B0604020202020204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502060-43BD-4D6F-9886-35EF942D6E06}"/>
              </a:ext>
            </a:extLst>
          </p:cNvPr>
          <p:cNvSpPr/>
          <p:nvPr/>
        </p:nvSpPr>
        <p:spPr>
          <a:xfrm>
            <a:off x="826168" y="1456206"/>
            <a:ext cx="105396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Helvetica" panose="020B0604020202020204" pitchFamily="2" charset="0"/>
              </a:rPr>
              <a:t>“Join” </a:t>
            </a:r>
            <a:r>
              <a:rPr lang="en-US" sz="2000" dirty="0" err="1">
                <a:latin typeface="Helvetica" panose="020B0604020202020204" pitchFamily="2" charset="0"/>
              </a:rPr>
              <a:t>untuk</a:t>
            </a:r>
            <a:r>
              <a:rPr lang="en-US" sz="2000" dirty="0">
                <a:latin typeface="Helvetica" panose="020B0604020202020204" pitchFamily="2" charset="0"/>
              </a:rPr>
              <a:t> </a:t>
            </a:r>
            <a:r>
              <a:rPr lang="en-US" sz="2000" dirty="0" err="1">
                <a:latin typeface="Helvetica" panose="020B0604020202020204" pitchFamily="2" charset="0"/>
              </a:rPr>
              <a:t>bergabung</a:t>
            </a:r>
            <a:r>
              <a:rPr lang="en-US" sz="2000" dirty="0">
                <a:latin typeface="Helvetica" panose="020B0604020202020204" pitchFamily="2" charset="0"/>
              </a:rPr>
              <a:t> </a:t>
            </a:r>
            <a:r>
              <a:rPr lang="en-US" sz="2000" dirty="0" err="1">
                <a:latin typeface="Helvetica" panose="020B0604020202020204" pitchFamily="2" charset="0"/>
              </a:rPr>
              <a:t>dalam</a:t>
            </a:r>
            <a:r>
              <a:rPr lang="en-US" sz="2000" dirty="0">
                <a:latin typeface="Helvetica" panose="020B0604020202020204" pitchFamily="2" charset="0"/>
              </a:rPr>
              <a:t> meeting </a:t>
            </a:r>
            <a:r>
              <a:rPr lang="en-US" sz="2000" dirty="0" err="1">
                <a:latin typeface="Helvetica" panose="020B0604020202020204" pitchFamily="2" charset="0"/>
              </a:rPr>
              <a:t>menggunakan</a:t>
            </a:r>
            <a:r>
              <a:rPr lang="en-US" sz="2000" dirty="0">
                <a:latin typeface="Helvetica" panose="020B0604020202020204" pitchFamily="2" charset="0"/>
              </a:rPr>
              <a:t> meeting ID / Personal Link.</a:t>
            </a:r>
            <a:endParaRPr lang="nl-NL" sz="2800" b="1" dirty="0">
              <a:latin typeface="Helvetica" panose="020B0604020202020204" pitchFamily="2" charset="0"/>
            </a:endParaRP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ECC9B01F-206A-45FF-8907-09172169BC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68" y="2413003"/>
            <a:ext cx="7045692" cy="3820761"/>
          </a:xfrm>
          <a:prstGeom prst="rect">
            <a:avLst/>
          </a:prstGeom>
        </p:spPr>
      </p:pic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DBD45D30-D5D4-4C63-9C73-964341C59B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888" y="3097555"/>
            <a:ext cx="4226943" cy="340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794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261421E-D0EB-4E57-A6A3-01C42EDAFAE6}"/>
              </a:ext>
            </a:extLst>
          </p:cNvPr>
          <p:cNvSpPr/>
          <p:nvPr/>
        </p:nvSpPr>
        <p:spPr>
          <a:xfrm>
            <a:off x="423512" y="353011"/>
            <a:ext cx="113481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atin typeface="Helvetica" panose="020B0604020202020204" pitchFamily="2" charset="0"/>
              </a:rPr>
              <a:t>Tampilan</a:t>
            </a:r>
            <a:r>
              <a:rPr lang="en-US" sz="3200" b="1" dirty="0">
                <a:latin typeface="Helvetica" panose="020B0604020202020204" pitchFamily="2" charset="0"/>
              </a:rPr>
              <a:t> Zoom Client pada </a:t>
            </a:r>
            <a:r>
              <a:rPr lang="en-US" sz="3200" b="1" dirty="0" err="1">
                <a:latin typeface="Helvetica" panose="020B0604020202020204" pitchFamily="2" charset="0"/>
              </a:rPr>
              <a:t>Layar</a:t>
            </a:r>
            <a:r>
              <a:rPr lang="en-US" sz="3200" b="1" dirty="0">
                <a:latin typeface="Helvetica" panose="020B0604020202020204" pitchFamily="2" charset="0"/>
              </a:rPr>
              <a:t> Utama (Home)</a:t>
            </a:r>
            <a:endParaRPr lang="en-US" sz="7200" b="1" dirty="0">
              <a:latin typeface="Helvetica" panose="020B0604020202020204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502060-43BD-4D6F-9886-35EF942D6E06}"/>
              </a:ext>
            </a:extLst>
          </p:cNvPr>
          <p:cNvSpPr/>
          <p:nvPr/>
        </p:nvSpPr>
        <p:spPr>
          <a:xfrm>
            <a:off x="826168" y="1456206"/>
            <a:ext cx="105396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Helvetica" panose="020B0604020202020204" pitchFamily="2" charset="0"/>
              </a:rPr>
              <a:t>“</a:t>
            </a:r>
            <a:r>
              <a:rPr lang="en-US" sz="2000" b="1" dirty="0" err="1">
                <a:latin typeface="Helvetica" panose="020B0604020202020204" pitchFamily="2" charset="0"/>
              </a:rPr>
              <a:t>Schedule”</a:t>
            </a:r>
            <a:r>
              <a:rPr lang="en-US" sz="2000" dirty="0" err="1">
                <a:latin typeface="Helvetica" panose="020B0604020202020204" pitchFamily="2" charset="0"/>
              </a:rPr>
              <a:t>untuk</a:t>
            </a:r>
            <a:r>
              <a:rPr lang="en-US" sz="2000" dirty="0">
                <a:latin typeface="Helvetica" panose="020B0604020202020204" pitchFamily="2" charset="0"/>
              </a:rPr>
              <a:t> </a:t>
            </a:r>
            <a:r>
              <a:rPr lang="en-US" sz="2000" dirty="0" err="1">
                <a:latin typeface="Helvetica" panose="020B0604020202020204" pitchFamily="2" charset="0"/>
              </a:rPr>
              <a:t>mengatur</a:t>
            </a:r>
            <a:r>
              <a:rPr lang="en-US" sz="2000" dirty="0">
                <a:latin typeface="Helvetica" panose="020B0604020202020204" pitchFamily="2" charset="0"/>
              </a:rPr>
              <a:t> </a:t>
            </a:r>
            <a:r>
              <a:rPr lang="en-US" sz="2000" dirty="0" err="1">
                <a:latin typeface="Helvetica" panose="020B0604020202020204" pitchFamily="2" charset="0"/>
              </a:rPr>
              <a:t>jadwal</a:t>
            </a:r>
            <a:r>
              <a:rPr lang="en-US" sz="2000" dirty="0">
                <a:latin typeface="Helvetica" panose="020B0604020202020204" pitchFamily="2" charset="0"/>
              </a:rPr>
              <a:t> meeting yang </a:t>
            </a:r>
            <a:r>
              <a:rPr lang="en-US" sz="2000" dirty="0" err="1">
                <a:latin typeface="Helvetica" panose="020B0604020202020204" pitchFamily="2" charset="0"/>
              </a:rPr>
              <a:t>terintegrasi</a:t>
            </a:r>
            <a:r>
              <a:rPr lang="en-US" sz="2000" dirty="0">
                <a:latin typeface="Helvetica" panose="020B0604020202020204" pitchFamily="2" charset="0"/>
              </a:rPr>
              <a:t> </a:t>
            </a:r>
            <a:r>
              <a:rPr lang="en-US" sz="2000" dirty="0" err="1">
                <a:latin typeface="Helvetica" panose="020B0604020202020204" pitchFamily="2" charset="0"/>
              </a:rPr>
              <a:t>dengan</a:t>
            </a:r>
            <a:r>
              <a:rPr lang="en-US" sz="2000" dirty="0">
                <a:latin typeface="Helvetica" panose="020B0604020202020204" pitchFamily="2" charset="0"/>
              </a:rPr>
              <a:t> Outlook, Google Calendar, dan other calendar. </a:t>
            </a:r>
            <a:r>
              <a:rPr lang="en-US" sz="2000" dirty="0" err="1">
                <a:latin typeface="Helvetica" panose="020B0604020202020204" pitchFamily="2" charset="0"/>
              </a:rPr>
              <a:t>Klik</a:t>
            </a:r>
            <a:r>
              <a:rPr lang="en-US" sz="2000" dirty="0">
                <a:latin typeface="Helvetica" panose="020B0604020202020204" pitchFamily="2" charset="0"/>
              </a:rPr>
              <a:t> </a:t>
            </a:r>
            <a:r>
              <a:rPr lang="en-US" sz="2000" b="1" dirty="0">
                <a:latin typeface="Helvetica" panose="020B0604020202020204" pitchFamily="2" charset="0"/>
              </a:rPr>
              <a:t>“Advance Options” </a:t>
            </a:r>
            <a:r>
              <a:rPr lang="en-US" sz="2000" dirty="0" err="1">
                <a:latin typeface="Helvetica" panose="020B0604020202020204" pitchFamily="2" charset="0"/>
              </a:rPr>
              <a:t>untuk</a:t>
            </a:r>
            <a:r>
              <a:rPr lang="en-US" sz="2000" dirty="0">
                <a:latin typeface="Helvetica" panose="020B0604020202020204" pitchFamily="2" charset="0"/>
              </a:rPr>
              <a:t> </a:t>
            </a:r>
            <a:r>
              <a:rPr lang="en-US" sz="2000" dirty="0" err="1">
                <a:latin typeface="Helvetica" panose="020B0604020202020204" pitchFamily="2" charset="0"/>
              </a:rPr>
              <a:t>pengaturan</a:t>
            </a:r>
            <a:r>
              <a:rPr lang="en-US" sz="2000" dirty="0">
                <a:latin typeface="Helvetica" panose="020B0604020202020204" pitchFamily="2" charset="0"/>
              </a:rPr>
              <a:t> </a:t>
            </a:r>
            <a:r>
              <a:rPr lang="en-US" sz="2000" dirty="0" err="1">
                <a:latin typeface="Helvetica" panose="020B0604020202020204" pitchFamily="2" charset="0"/>
              </a:rPr>
              <a:t>lainnya</a:t>
            </a:r>
            <a:endParaRPr lang="nl-NL" sz="3200" b="1" dirty="0">
              <a:latin typeface="Helvetica" panose="020B0604020202020204" pitchFamily="2" charset="0"/>
            </a:endParaRP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DD7C35E8-624A-4986-B977-9C153F2E31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070" y="2454042"/>
            <a:ext cx="7299860" cy="3935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9199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261421E-D0EB-4E57-A6A3-01C42EDAFAE6}"/>
              </a:ext>
            </a:extLst>
          </p:cNvPr>
          <p:cNvSpPr/>
          <p:nvPr/>
        </p:nvSpPr>
        <p:spPr>
          <a:xfrm>
            <a:off x="423512" y="353011"/>
            <a:ext cx="113481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atin typeface="Helvetica" panose="020B0604020202020204" pitchFamily="2" charset="0"/>
              </a:rPr>
              <a:t>Tampilan</a:t>
            </a:r>
            <a:r>
              <a:rPr lang="en-US" sz="3200" b="1" dirty="0">
                <a:latin typeface="Helvetica" panose="020B0604020202020204" pitchFamily="2" charset="0"/>
              </a:rPr>
              <a:t> Zoom Client pada </a:t>
            </a:r>
            <a:r>
              <a:rPr lang="en-US" sz="3200" b="1" dirty="0" err="1">
                <a:latin typeface="Helvetica" panose="020B0604020202020204" pitchFamily="2" charset="0"/>
              </a:rPr>
              <a:t>Layar</a:t>
            </a:r>
            <a:r>
              <a:rPr lang="en-US" sz="3200" b="1" dirty="0">
                <a:latin typeface="Helvetica" panose="020B0604020202020204" pitchFamily="2" charset="0"/>
              </a:rPr>
              <a:t> Utama (Home)</a:t>
            </a:r>
            <a:endParaRPr lang="en-US" sz="7200" b="1" dirty="0">
              <a:latin typeface="Helvetica" panose="020B0604020202020204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502060-43BD-4D6F-9886-35EF942D6E06}"/>
              </a:ext>
            </a:extLst>
          </p:cNvPr>
          <p:cNvSpPr/>
          <p:nvPr/>
        </p:nvSpPr>
        <p:spPr>
          <a:xfrm>
            <a:off x="826168" y="1456206"/>
            <a:ext cx="105396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err="1">
                <a:latin typeface="Helvetica" panose="020B0604020202020204" pitchFamily="2" charset="0"/>
              </a:rPr>
              <a:t>Klik</a:t>
            </a:r>
            <a:r>
              <a:rPr lang="en-US" sz="2000" dirty="0">
                <a:latin typeface="Helvetica" panose="020B0604020202020204" pitchFamily="2" charset="0"/>
              </a:rPr>
              <a:t> </a:t>
            </a:r>
            <a:r>
              <a:rPr lang="en-US" sz="2000" b="1" dirty="0">
                <a:latin typeface="Helvetica" panose="020B0604020202020204" pitchFamily="2" charset="0"/>
              </a:rPr>
              <a:t>“Share screen” </a:t>
            </a:r>
            <a:r>
              <a:rPr lang="en-US" sz="2000" dirty="0" err="1">
                <a:latin typeface="Helvetica" panose="020B0604020202020204" pitchFamily="2" charset="0"/>
              </a:rPr>
              <a:t>untuk</a:t>
            </a:r>
            <a:r>
              <a:rPr lang="en-US" sz="2000" dirty="0">
                <a:latin typeface="Helvetica" panose="020B0604020202020204" pitchFamily="2" charset="0"/>
              </a:rPr>
              <a:t> </a:t>
            </a:r>
            <a:r>
              <a:rPr lang="en-US" sz="2000" dirty="0" err="1">
                <a:latin typeface="Helvetica" panose="020B0604020202020204" pitchFamily="2" charset="0"/>
              </a:rPr>
              <a:t>presentasi</a:t>
            </a:r>
            <a:r>
              <a:rPr lang="en-US" sz="2000" dirty="0">
                <a:latin typeface="Helvetica" panose="020B0604020202020204" pitchFamily="2" charset="0"/>
              </a:rPr>
              <a:t> </a:t>
            </a:r>
            <a:r>
              <a:rPr lang="en-US" sz="2000" dirty="0" err="1">
                <a:latin typeface="Helvetica" panose="020B0604020202020204" pitchFamily="2" charset="0"/>
              </a:rPr>
              <a:t>atau</a:t>
            </a:r>
            <a:r>
              <a:rPr lang="en-US" sz="2000" dirty="0">
                <a:latin typeface="Helvetica" panose="020B0604020202020204" pitchFamily="2" charset="0"/>
              </a:rPr>
              <a:t> </a:t>
            </a:r>
            <a:r>
              <a:rPr lang="en-US" sz="2000" dirty="0" err="1">
                <a:latin typeface="Helvetica" panose="020B0604020202020204" pitchFamily="2" charset="0"/>
              </a:rPr>
              <a:t>membagikan</a:t>
            </a:r>
            <a:r>
              <a:rPr lang="en-US" sz="2000" dirty="0">
                <a:latin typeface="Helvetica" panose="020B0604020202020204" pitchFamily="2" charset="0"/>
              </a:rPr>
              <a:t> </a:t>
            </a:r>
            <a:r>
              <a:rPr lang="en-US" sz="2000" dirty="0" err="1">
                <a:latin typeface="Helvetica" panose="020B0604020202020204" pitchFamily="2" charset="0"/>
              </a:rPr>
              <a:t>konten</a:t>
            </a:r>
            <a:r>
              <a:rPr lang="en-US" sz="2000" dirty="0">
                <a:latin typeface="Helvetica" panose="020B0604020202020204" pitchFamily="2" charset="0"/>
              </a:rPr>
              <a:t> </a:t>
            </a:r>
            <a:r>
              <a:rPr lang="en-US" sz="2000" dirty="0" err="1">
                <a:latin typeface="Helvetica" panose="020B0604020202020204" pitchFamily="2" charset="0"/>
              </a:rPr>
              <a:t>secara</a:t>
            </a:r>
            <a:r>
              <a:rPr lang="en-US" sz="2000" dirty="0">
                <a:latin typeface="Helvetica" panose="020B0604020202020204" pitchFamily="2" charset="0"/>
              </a:rPr>
              <a:t> wireless. </a:t>
            </a:r>
            <a:r>
              <a:rPr lang="en-US" sz="2000" dirty="0" err="1">
                <a:latin typeface="Helvetica" panose="020B0604020202020204" pitchFamily="2" charset="0"/>
              </a:rPr>
              <a:t>dengan</a:t>
            </a:r>
            <a:r>
              <a:rPr lang="en-US" sz="2000" dirty="0">
                <a:latin typeface="Helvetica" panose="020B0604020202020204" pitchFamily="2" charset="0"/>
              </a:rPr>
              <a:t> </a:t>
            </a:r>
            <a:r>
              <a:rPr lang="en-US" sz="2000" dirty="0" err="1">
                <a:latin typeface="Helvetica" panose="020B0604020202020204" pitchFamily="2" charset="0"/>
              </a:rPr>
              <a:t>memasukan</a:t>
            </a:r>
            <a:r>
              <a:rPr lang="en-US" sz="2000" dirty="0">
                <a:latin typeface="Helvetica" panose="020B0604020202020204" pitchFamily="2" charset="0"/>
              </a:rPr>
              <a:t> sharing key </a:t>
            </a:r>
            <a:r>
              <a:rPr lang="en-US" sz="2000" dirty="0" err="1">
                <a:latin typeface="Helvetica" panose="020B0604020202020204" pitchFamily="2" charset="0"/>
              </a:rPr>
              <a:t>atau</a:t>
            </a:r>
            <a:r>
              <a:rPr lang="en-US" sz="2000" dirty="0">
                <a:latin typeface="Helvetica" panose="020B0604020202020204" pitchFamily="2" charset="0"/>
              </a:rPr>
              <a:t> meeting ID.</a:t>
            </a:r>
            <a:endParaRPr lang="nl-NL" sz="3600" b="1" dirty="0">
              <a:latin typeface="Helvetica" panose="020B0604020202020204" pitchFamily="2" charset="0"/>
            </a:endParaRP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9DB51A41-D43B-4248-823E-04747FE8B8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806" y="2382341"/>
            <a:ext cx="7602387" cy="412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0217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542D13C-31C5-46FA-A883-60ECE51357C2}"/>
              </a:ext>
            </a:extLst>
          </p:cNvPr>
          <p:cNvSpPr txBox="1"/>
          <p:nvPr/>
        </p:nvSpPr>
        <p:spPr>
          <a:xfrm>
            <a:off x="1493295" y="2546614"/>
            <a:ext cx="29450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latin typeface="Helvetica" panose="020B0604020202020204" pitchFamily="2" charset="0"/>
              </a:rPr>
              <a:t>Thank You.</a:t>
            </a:r>
            <a:endParaRPr lang="en-US" sz="3400" dirty="0">
              <a:latin typeface="Helvetica" panose="020B0604020202020204" pitchFamily="2" charset="0"/>
            </a:endParaRPr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B36C6896-2DE0-4EDD-9B76-3240AE8E59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533" y="106494"/>
            <a:ext cx="1507067" cy="112864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0E640E5-ADF9-4741-A873-DFD1A08143BA}"/>
              </a:ext>
            </a:extLst>
          </p:cNvPr>
          <p:cNvSpPr/>
          <p:nvPr/>
        </p:nvSpPr>
        <p:spPr>
          <a:xfrm>
            <a:off x="1559556" y="3639221"/>
            <a:ext cx="58764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Helvetica" panose="020B0604020202020204" pitchFamily="2" charset="0"/>
                <a:hlinkClick r:id="rId3"/>
              </a:rPr>
              <a:t>https://sway.office.com/92y22Cs8kGXGWSTQ?ref=Link</a:t>
            </a:r>
            <a:endParaRPr lang="en-US" dirty="0">
              <a:latin typeface="Helvetica" panose="020B0604020202020204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D06D7A3-B9EF-460D-B4B3-816D1E36D1A5}"/>
              </a:ext>
            </a:extLst>
          </p:cNvPr>
          <p:cNvSpPr txBox="1"/>
          <p:nvPr/>
        </p:nvSpPr>
        <p:spPr>
          <a:xfrm>
            <a:off x="1559556" y="3269889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Helvetica" panose="020B0604020202020204" pitchFamily="2" charset="0"/>
              </a:rPr>
              <a:t>Full Guide: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46A1E0-D0D4-43F1-9FC9-FD617720CD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4055" y="4281156"/>
            <a:ext cx="5617945" cy="257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6218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82489-2272-40D4-AED7-50D7FAC2A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1862"/>
            <a:ext cx="10515600" cy="1325563"/>
          </a:xfrm>
        </p:spPr>
        <p:txBody>
          <a:bodyPr/>
          <a:lstStyle/>
          <a:p>
            <a:r>
              <a:rPr lang="en-US" b="1" dirty="0">
                <a:latin typeface="Helvetica" panose="020B0604020202020204" pitchFamily="2" charset="0"/>
              </a:rPr>
              <a:t>PENDAHULUAN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D7CDE-A7BB-43CC-ABA1-F80661F0F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2134"/>
            <a:ext cx="10515600" cy="4351338"/>
          </a:xfrm>
        </p:spPr>
        <p:txBody>
          <a:bodyPr/>
          <a:lstStyle/>
          <a:p>
            <a:r>
              <a:rPr lang="en-US" b="1" dirty="0">
                <a:latin typeface="Helvetica" panose="020B0604020202020204" pitchFamily="2" charset="0"/>
              </a:rPr>
              <a:t>Zoom Meeting </a:t>
            </a:r>
            <a:r>
              <a:rPr lang="en-US" dirty="0" err="1">
                <a:latin typeface="Helvetica" panose="020B0604020202020204" pitchFamily="2" charset="0"/>
              </a:rPr>
              <a:t>adalah</a:t>
            </a:r>
            <a:r>
              <a:rPr lang="en-US" dirty="0">
                <a:latin typeface="Helvetica" panose="020B0604020202020204" pitchFamily="2" charset="0"/>
              </a:rPr>
              <a:t> cloud base software Video Conference </a:t>
            </a:r>
            <a:r>
              <a:rPr lang="en-US" dirty="0" err="1">
                <a:latin typeface="Helvetica" panose="020B0604020202020204" pitchFamily="2" charset="0"/>
              </a:rPr>
              <a:t>menggunakan</a:t>
            </a:r>
            <a:r>
              <a:rPr lang="en-US" dirty="0">
                <a:latin typeface="Helvetica" panose="020B0604020202020204" pitchFamily="2" charset="0"/>
              </a:rPr>
              <a:t> Tablet, Laptop dan Smartphone.</a:t>
            </a:r>
          </a:p>
          <a:p>
            <a:r>
              <a:rPr lang="en-US" dirty="0">
                <a:latin typeface="Helvetica" panose="020B0604020202020204" pitchFamily="2" charset="0"/>
              </a:rPr>
              <a:t>Host </a:t>
            </a:r>
            <a:r>
              <a:rPr lang="en-US" dirty="0" err="1">
                <a:latin typeface="Helvetica" panose="020B0604020202020204" pitchFamily="2" charset="0"/>
              </a:rPr>
              <a:t>adalah</a:t>
            </a:r>
            <a:r>
              <a:rPr lang="en-US" dirty="0">
                <a:latin typeface="Helvetica" panose="020B0604020202020204" pitchFamily="2" charset="0"/>
              </a:rPr>
              <a:t> moderator </a:t>
            </a:r>
            <a:r>
              <a:rPr lang="en-US" dirty="0" err="1">
                <a:latin typeface="Helvetica" panose="020B0604020202020204" pitchFamily="2" charset="0"/>
              </a:rPr>
              <a:t>pengendali</a:t>
            </a:r>
            <a:r>
              <a:rPr lang="en-US" dirty="0">
                <a:latin typeface="Helvetica" panose="020B0604020202020204" pitchFamily="2" charset="0"/>
              </a:rPr>
              <a:t> meeting, Host </a:t>
            </a:r>
            <a:r>
              <a:rPr lang="en-US" dirty="0" err="1">
                <a:latin typeface="Helvetica" panose="020B0604020202020204" pitchFamily="2" charset="0"/>
              </a:rPr>
              <a:t>dapat</a:t>
            </a:r>
            <a:r>
              <a:rPr lang="en-US" dirty="0">
                <a:latin typeface="Helvetica" panose="020B0604020202020204" pitchFamily="2" charset="0"/>
              </a:rPr>
              <a:t> </a:t>
            </a:r>
            <a:r>
              <a:rPr lang="en-US" dirty="0" err="1">
                <a:latin typeface="Helvetica" panose="020B0604020202020204" pitchFamily="2" charset="0"/>
              </a:rPr>
              <a:t>menggunakan</a:t>
            </a:r>
            <a:r>
              <a:rPr lang="en-US" dirty="0">
                <a:latin typeface="Helvetica" panose="020B0604020202020204" pitchFamily="2" charset="0"/>
              </a:rPr>
              <a:t> meeting ID, copy URL invitation, e-mail, active directory / registered domain </a:t>
            </a:r>
            <a:r>
              <a:rPr lang="en-US" dirty="0" err="1">
                <a:latin typeface="Helvetica" panose="020B0604020202020204" pitchFamily="2" charset="0"/>
              </a:rPr>
              <a:t>untuk</a:t>
            </a:r>
            <a:r>
              <a:rPr lang="en-US" dirty="0">
                <a:latin typeface="Helvetica" panose="020B0604020202020204" pitchFamily="2" charset="0"/>
              </a:rPr>
              <a:t> </a:t>
            </a:r>
            <a:r>
              <a:rPr lang="en-US" dirty="0" err="1">
                <a:latin typeface="Helvetica" panose="020B0604020202020204" pitchFamily="2" charset="0"/>
              </a:rPr>
              <a:t>mengundang</a:t>
            </a:r>
            <a:r>
              <a:rPr lang="en-US" dirty="0">
                <a:latin typeface="Helvetica" panose="020B0604020202020204" pitchFamily="2" charset="0"/>
              </a:rPr>
              <a:t> </a:t>
            </a:r>
            <a:r>
              <a:rPr lang="en-US" dirty="0" err="1">
                <a:latin typeface="Helvetica" panose="020B0604020202020204" pitchFamily="2" charset="0"/>
              </a:rPr>
              <a:t>peserta</a:t>
            </a:r>
            <a:r>
              <a:rPr lang="en-US" dirty="0">
                <a:latin typeface="Helvetica" panose="020B0604020202020204" pitchFamily="2" charset="0"/>
              </a:rPr>
              <a:t> meeting ( </a:t>
            </a:r>
            <a:r>
              <a:rPr lang="en-US" dirty="0" err="1">
                <a:latin typeface="Helvetica" panose="020B0604020202020204" pitchFamily="2" charset="0"/>
              </a:rPr>
              <a:t>baik</a:t>
            </a:r>
            <a:r>
              <a:rPr lang="en-US" dirty="0">
                <a:latin typeface="Helvetica" panose="020B0604020202020204" pitchFamily="2" charset="0"/>
              </a:rPr>
              <a:t> yang </a:t>
            </a:r>
            <a:r>
              <a:rPr lang="en-US" dirty="0" err="1">
                <a:latin typeface="Helvetica" panose="020B0604020202020204" pitchFamily="2" charset="0"/>
              </a:rPr>
              <a:t>terjadwal</a:t>
            </a:r>
            <a:r>
              <a:rPr lang="en-US" dirty="0">
                <a:latin typeface="Helvetica" panose="020B0604020202020204" pitchFamily="2" charset="0"/>
              </a:rPr>
              <a:t> </a:t>
            </a:r>
            <a:r>
              <a:rPr lang="en-US" dirty="0" err="1">
                <a:latin typeface="Helvetica" panose="020B0604020202020204" pitchFamily="2" charset="0"/>
              </a:rPr>
              <a:t>atau</a:t>
            </a:r>
            <a:r>
              <a:rPr lang="en-US" dirty="0">
                <a:latin typeface="Helvetica" panose="020B0604020202020204" pitchFamily="2" charset="0"/>
              </a:rPr>
              <a:t> instant ).</a:t>
            </a:r>
          </a:p>
          <a:p>
            <a:r>
              <a:rPr lang="en-US" dirty="0" err="1">
                <a:latin typeface="Helvetica" panose="020B0604020202020204" pitchFamily="2" charset="0"/>
              </a:rPr>
              <a:t>Dilengkapi</a:t>
            </a:r>
            <a:r>
              <a:rPr lang="en-US" dirty="0">
                <a:latin typeface="Helvetica" panose="020B0604020202020204" pitchFamily="2" charset="0"/>
              </a:rPr>
              <a:t> 49 thumbnail, screen </a:t>
            </a:r>
            <a:r>
              <a:rPr lang="en-US" dirty="0" err="1">
                <a:latin typeface="Helvetica" panose="020B0604020202020204" pitchFamily="2" charset="0"/>
              </a:rPr>
              <a:t>sharing,anotasi</a:t>
            </a:r>
            <a:r>
              <a:rPr lang="en-US" dirty="0">
                <a:latin typeface="Helvetica" panose="020B0604020202020204" pitchFamily="2" charset="0"/>
              </a:rPr>
              <a:t>, recording, </a:t>
            </a:r>
            <a:r>
              <a:rPr lang="en-US" dirty="0" err="1">
                <a:latin typeface="Helvetica" panose="020B0604020202020204" pitchFamily="2" charset="0"/>
              </a:rPr>
              <a:t>breakoutrooms</a:t>
            </a:r>
            <a:r>
              <a:rPr lang="en-US" dirty="0">
                <a:latin typeface="Helvetica" panose="020B0604020202020204" pitchFamily="2" charset="0"/>
              </a:rPr>
              <a:t>, camera control, chat, polling dan live streaming </a:t>
            </a:r>
            <a:r>
              <a:rPr lang="en-US" dirty="0" err="1">
                <a:latin typeface="Helvetica" panose="020B0604020202020204" pitchFamily="2" charset="0"/>
              </a:rPr>
              <a:t>membuat</a:t>
            </a:r>
            <a:r>
              <a:rPr lang="en-US" dirty="0">
                <a:latin typeface="Helvetica" panose="020B0604020202020204" pitchFamily="2" charset="0"/>
              </a:rPr>
              <a:t> meeting </a:t>
            </a:r>
            <a:r>
              <a:rPr lang="en-US" dirty="0" err="1">
                <a:latin typeface="Helvetica" panose="020B0604020202020204" pitchFamily="2" charset="0"/>
              </a:rPr>
              <a:t>lebih</a:t>
            </a:r>
            <a:r>
              <a:rPr lang="en-US" dirty="0">
                <a:latin typeface="Helvetica" panose="020B0604020202020204" pitchFamily="2" charset="0"/>
              </a:rPr>
              <a:t> </a:t>
            </a:r>
            <a:r>
              <a:rPr lang="en-US" dirty="0" err="1">
                <a:latin typeface="Helvetica" panose="020B0604020202020204" pitchFamily="2" charset="0"/>
              </a:rPr>
              <a:t>baik</a:t>
            </a:r>
            <a:r>
              <a:rPr lang="en-US" dirty="0">
                <a:latin typeface="Helvetica" panose="020B0604020202020204" pitchFamily="2" charset="0"/>
              </a:rPr>
              <a:t>, </a:t>
            </a:r>
            <a:r>
              <a:rPr lang="en-US" dirty="0" err="1">
                <a:latin typeface="Helvetica" panose="020B0604020202020204" pitchFamily="2" charset="0"/>
              </a:rPr>
              <a:t>efektif</a:t>
            </a:r>
            <a:r>
              <a:rPr lang="en-US" dirty="0">
                <a:latin typeface="Helvetica" panose="020B0604020202020204" pitchFamily="2" charset="0"/>
              </a:rPr>
              <a:t> dan </a:t>
            </a:r>
            <a:r>
              <a:rPr lang="en-US" dirty="0" err="1">
                <a:latin typeface="Helvetica" panose="020B0604020202020204" pitchFamily="2" charset="0"/>
              </a:rPr>
              <a:t>efisien</a:t>
            </a:r>
            <a:r>
              <a:rPr lang="en-US" dirty="0">
                <a:latin typeface="Helvetica" panose="020B0604020202020204" pitchFamily="2" charset="0"/>
              </a:rPr>
              <a:t>.</a:t>
            </a:r>
          </a:p>
        </p:txBody>
      </p:sp>
      <p:pic>
        <p:nvPicPr>
          <p:cNvPr id="6" name="Picture 2" descr="Mengenal Apa Itu Zoom, Fitur, dan Cara Pemakaiannya">
            <a:extLst>
              <a:ext uri="{FF2B5EF4-FFF2-40B4-BE49-F238E27FC236}">
                <a16:creationId xmlns:a16="http://schemas.microsoft.com/office/drawing/2014/main" id="{75F5F595-CFD8-4756-A452-8FA15C4792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6" t="10062" r="28874" b="10660"/>
          <a:stretch/>
        </p:blipFill>
        <p:spPr bwMode="auto">
          <a:xfrm>
            <a:off x="5852162" y="671862"/>
            <a:ext cx="1158694" cy="109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7419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2A04B5E-14A8-4694-84EB-5B38B65181CF}"/>
              </a:ext>
            </a:extLst>
          </p:cNvPr>
          <p:cNvSpPr txBox="1"/>
          <p:nvPr/>
        </p:nvSpPr>
        <p:spPr>
          <a:xfrm>
            <a:off x="3215243" y="377251"/>
            <a:ext cx="57615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Helvetica" panose="020B0604020202020204" pitchFamily="2" charset="0"/>
              </a:rPr>
              <a:t>Download Zoom di Windows</a:t>
            </a:r>
            <a:endParaRPr lang="en-US" sz="3200" dirty="0">
              <a:latin typeface="Helvetica" panose="020B0604020202020204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783C2C-D531-41B6-A2E2-233522C96B6A}"/>
              </a:ext>
            </a:extLst>
          </p:cNvPr>
          <p:cNvSpPr/>
          <p:nvPr/>
        </p:nvSpPr>
        <p:spPr>
          <a:xfrm>
            <a:off x="535806" y="1388791"/>
            <a:ext cx="11438022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0000"/>
                </a:solidFill>
                <a:latin typeface="Helvetica" panose="020B0604020202020204" pitchFamily="2" charset="0"/>
              </a:rPr>
              <a:t>Dapat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2" charset="0"/>
              </a:rPr>
              <a:t>melalui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2" charset="0"/>
              </a:rPr>
              <a:t> browser Mozilla 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2" charset="0"/>
              </a:rPr>
              <a:t>Firefox,Google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2" charset="0"/>
              </a:rPr>
              <a:t> Chrome 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2" charset="0"/>
              </a:rPr>
              <a:t>atau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2" charset="0"/>
              </a:rPr>
              <a:t> Safari. 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2" charset="0"/>
              </a:rPr>
              <a:t>Ketik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2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2" charset="0"/>
                <a:hlinkClick r:id="rId2"/>
              </a:rPr>
              <a:t>https://zoom.us/download</a:t>
            </a:r>
            <a:endParaRPr lang="en-US" sz="2000" dirty="0">
              <a:solidFill>
                <a:srgbClr val="000000"/>
              </a:solidFill>
              <a:latin typeface="Helvetica" panose="020B0604020202020204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Helvetica" panose="020B0604020202020204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Helvetica" panose="020B0604020202020204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Helvetica" panose="020B0604020202020204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Helvetica" panose="020B0604020202020204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Helvetica" panose="020B0604020202020204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Helvetica" panose="020B0604020202020204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Helvetica" panose="020B0604020202020204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Helvetica" panose="020B0604020202020204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Helvetica" panose="020B0604020202020204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Helvetica" panose="020B0604020202020204" pitchFamily="2" charset="0"/>
            </a:endParaRPr>
          </a:p>
          <a:p>
            <a:endParaRPr lang="en-US" sz="2000" dirty="0">
              <a:solidFill>
                <a:srgbClr val="000000"/>
              </a:solidFill>
              <a:latin typeface="Helvetica" panose="020B0604020202020204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0" i="0" dirty="0">
              <a:solidFill>
                <a:srgbClr val="000000"/>
              </a:solidFill>
              <a:effectLst/>
              <a:latin typeface="Helvetica" panose="020B06040202020202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Helvetica" panose="020B0604020202020204" pitchFamily="2" charset="0"/>
              </a:rPr>
              <a:t>Klik</a:t>
            </a:r>
            <a:r>
              <a:rPr lang="en-US" dirty="0">
                <a:latin typeface="Helvetica" panose="020B0604020202020204" pitchFamily="2" charset="0"/>
              </a:rPr>
              <a:t> </a:t>
            </a:r>
            <a:r>
              <a:rPr lang="en-US" b="1" dirty="0">
                <a:latin typeface="Helvetica" panose="020B0604020202020204" pitchFamily="2" charset="0"/>
              </a:rPr>
              <a:t>Download </a:t>
            </a:r>
            <a:r>
              <a:rPr lang="en-US" dirty="0">
                <a:latin typeface="Helvetica" panose="020B0604020202020204" pitchFamily="2" charset="0"/>
              </a:rPr>
              <a:t>di </a:t>
            </a:r>
            <a:r>
              <a:rPr lang="en-US" b="1" dirty="0">
                <a:latin typeface="Helvetica" panose="020B0604020202020204" pitchFamily="2" charset="0"/>
              </a:rPr>
              <a:t>“Zoom Client for Meetings”</a:t>
            </a:r>
            <a:r>
              <a:rPr lang="en-US" dirty="0">
                <a:latin typeface="Helvetica" panose="020B0604020202020204" pitchFamily="2" charset="0"/>
              </a:rPr>
              <a:t>, </a:t>
            </a:r>
            <a:r>
              <a:rPr lang="en-US" dirty="0" err="1">
                <a:latin typeface="Helvetica" panose="020B0604020202020204" pitchFamily="2" charset="0"/>
              </a:rPr>
              <a:t>setelah</a:t>
            </a:r>
            <a:r>
              <a:rPr lang="en-US" dirty="0">
                <a:latin typeface="Helvetica" panose="020B0604020202020204" pitchFamily="2" charset="0"/>
              </a:rPr>
              <a:t> </a:t>
            </a:r>
            <a:r>
              <a:rPr lang="en-US" dirty="0" err="1">
                <a:latin typeface="Helvetica" panose="020B0604020202020204" pitchFamily="2" charset="0"/>
              </a:rPr>
              <a:t>selesai</a:t>
            </a:r>
            <a:r>
              <a:rPr lang="en-US" dirty="0">
                <a:latin typeface="Helvetica" panose="020B0604020202020204" pitchFamily="2" charset="0"/>
              </a:rPr>
              <a:t> install </a:t>
            </a:r>
            <a:r>
              <a:rPr lang="en-US" dirty="0" err="1">
                <a:latin typeface="Helvetica" panose="020B0604020202020204" pitchFamily="2" charset="0"/>
              </a:rPr>
              <a:t>klik</a:t>
            </a:r>
            <a:r>
              <a:rPr lang="en-US" dirty="0">
                <a:latin typeface="Helvetica" panose="020B0604020202020204" pitchFamily="2" charset="0"/>
              </a:rPr>
              <a:t> </a:t>
            </a:r>
            <a:r>
              <a:rPr lang="en-US" b="1" dirty="0">
                <a:latin typeface="Helvetica" panose="020B0604020202020204" pitchFamily="2" charset="0"/>
              </a:rPr>
              <a:t>“Run (pada Windows OS)” </a:t>
            </a:r>
            <a:r>
              <a:rPr lang="en-US" dirty="0" err="1">
                <a:latin typeface="Helvetica" panose="020B0604020202020204" pitchFamily="2" charset="0"/>
              </a:rPr>
              <a:t>untuk</a:t>
            </a:r>
            <a:r>
              <a:rPr lang="en-US" dirty="0">
                <a:latin typeface="Helvetica" panose="020B0604020202020204" pitchFamily="2" charset="0"/>
              </a:rPr>
              <a:t> </a:t>
            </a:r>
            <a:r>
              <a:rPr lang="en-US" dirty="0" err="1">
                <a:latin typeface="Helvetica" panose="020B0604020202020204" pitchFamily="2" charset="0"/>
              </a:rPr>
              <a:t>mengaktifkan</a:t>
            </a:r>
            <a:r>
              <a:rPr lang="en-US" dirty="0">
                <a:latin typeface="Helvetica" panose="020B0604020202020204" pitchFamily="2" charset="0"/>
              </a:rPr>
              <a:t> </a:t>
            </a:r>
            <a:r>
              <a:rPr lang="en-US" dirty="0" err="1">
                <a:latin typeface="Helvetica" panose="020B0604020202020204" pitchFamily="2" charset="0"/>
              </a:rPr>
              <a:t>aplikasi</a:t>
            </a:r>
            <a:r>
              <a:rPr lang="en-US" dirty="0">
                <a:latin typeface="Helvetica" panose="020B0604020202020204" pitchFamily="2" charset="0"/>
              </a:rPr>
              <a:t> di laptop.</a:t>
            </a:r>
            <a:endParaRPr lang="en-US" sz="2000" b="0" i="0" dirty="0">
              <a:solidFill>
                <a:srgbClr val="000000"/>
              </a:solidFill>
              <a:effectLst/>
              <a:latin typeface="Helvetica" panose="020B0604020202020204" pitchFamily="2" charset="0"/>
            </a:endParaRP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0E49BFA6-A743-4731-B92E-8C5ED1B619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00" y="2400329"/>
            <a:ext cx="7862185" cy="293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1734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2A04B5E-14A8-4694-84EB-5B38B65181CF}"/>
              </a:ext>
            </a:extLst>
          </p:cNvPr>
          <p:cNvSpPr txBox="1"/>
          <p:nvPr/>
        </p:nvSpPr>
        <p:spPr>
          <a:xfrm>
            <a:off x="3738624" y="377251"/>
            <a:ext cx="47147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Helvetica" panose="020B0604020202020204" pitchFamily="2" charset="0"/>
              </a:rPr>
              <a:t>Sign Up Account Zoom</a:t>
            </a:r>
            <a:endParaRPr lang="en-US" sz="3200" dirty="0">
              <a:latin typeface="Helvetica" panose="020B0604020202020204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783C2C-D531-41B6-A2E2-233522C96B6A}"/>
              </a:ext>
            </a:extLst>
          </p:cNvPr>
          <p:cNvSpPr/>
          <p:nvPr/>
        </p:nvSpPr>
        <p:spPr>
          <a:xfrm>
            <a:off x="535806" y="1398417"/>
            <a:ext cx="11438022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>
                <a:latin typeface="Helvetica" panose="020B0604020202020204" pitchFamily="2" charset="0"/>
              </a:rPr>
              <a:t>Akses ke </a:t>
            </a:r>
            <a:r>
              <a:rPr lang="fi-FI" sz="2000" dirty="0">
                <a:latin typeface="Helvetica" panose="020B0604020202020204" pitchFamily="2" charset="0"/>
                <a:hlinkClick r:id="rId2"/>
              </a:rPr>
              <a:t>https://zoom.us/signup</a:t>
            </a:r>
            <a:endParaRPr lang="fi-FI" sz="2000" dirty="0">
              <a:latin typeface="Helvetica" panose="020B0604020202020204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000" b="0" i="0" dirty="0">
              <a:solidFill>
                <a:srgbClr val="000000"/>
              </a:solidFill>
              <a:effectLst/>
              <a:latin typeface="Helvetica" panose="020B0604020202020204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000" dirty="0">
              <a:solidFill>
                <a:srgbClr val="000000"/>
              </a:solidFill>
              <a:latin typeface="Helvetica" panose="020B0604020202020204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000" b="0" i="0" dirty="0">
              <a:solidFill>
                <a:srgbClr val="000000"/>
              </a:solidFill>
              <a:effectLst/>
              <a:latin typeface="Helvetica" panose="020B0604020202020204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000" dirty="0">
              <a:solidFill>
                <a:srgbClr val="000000"/>
              </a:solidFill>
              <a:latin typeface="Helvetica" panose="020B0604020202020204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000" b="0" i="0" dirty="0">
              <a:solidFill>
                <a:srgbClr val="000000"/>
              </a:solidFill>
              <a:effectLst/>
              <a:latin typeface="Helvetica" panose="020B0604020202020204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000" dirty="0">
              <a:solidFill>
                <a:srgbClr val="000000"/>
              </a:solidFill>
              <a:latin typeface="Helvetica" panose="020B0604020202020204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000" b="0" i="0" dirty="0">
              <a:solidFill>
                <a:srgbClr val="000000"/>
              </a:solidFill>
              <a:effectLst/>
              <a:latin typeface="Helvetica" panose="020B0604020202020204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000" dirty="0">
              <a:solidFill>
                <a:srgbClr val="000000"/>
              </a:solidFill>
              <a:latin typeface="Helvetica" panose="020B0604020202020204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000" b="0" i="0" dirty="0">
              <a:solidFill>
                <a:srgbClr val="000000"/>
              </a:solidFill>
              <a:effectLst/>
              <a:latin typeface="Helvetica" panose="020B0604020202020204" pitchFamily="2" charset="0"/>
            </a:endParaRPr>
          </a:p>
          <a:p>
            <a:endParaRPr lang="fi-FI" sz="2000" dirty="0">
              <a:solidFill>
                <a:srgbClr val="000000"/>
              </a:solidFill>
              <a:latin typeface="Helvetica" panose="020B06040202020202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panose="020B0604020202020204" pitchFamily="2" charset="0"/>
              </a:rPr>
              <a:t>Sign UP </a:t>
            </a:r>
            <a:r>
              <a:rPr lang="en-US" sz="2000" dirty="0" err="1">
                <a:latin typeface="Helvetica" panose="020B0604020202020204" pitchFamily="2" charset="0"/>
              </a:rPr>
              <a:t>menggunakan</a:t>
            </a:r>
            <a:r>
              <a:rPr lang="en-US" sz="2000" dirty="0">
                <a:latin typeface="Helvetica" panose="020B0604020202020204" pitchFamily="2" charset="0"/>
              </a:rPr>
              <a:t> </a:t>
            </a:r>
            <a:r>
              <a:rPr lang="en-US" sz="2000" dirty="0" err="1">
                <a:latin typeface="Helvetica" panose="020B0604020202020204" pitchFamily="2" charset="0"/>
              </a:rPr>
              <a:t>akun</a:t>
            </a:r>
            <a:r>
              <a:rPr lang="en-US" sz="2000" dirty="0">
                <a:latin typeface="Helvetica" panose="020B0604020202020204" pitchFamily="2" charset="0"/>
              </a:rPr>
              <a:t> email </a:t>
            </a:r>
            <a:r>
              <a:rPr lang="en-US" sz="2000" dirty="0">
                <a:latin typeface="Helvetica" panose="020B0604020202020204" pitchFamily="2" charset="0"/>
                <a:hlinkClick r:id="rId3"/>
              </a:rPr>
              <a:t>xxxxx@binus.edu </a:t>
            </a:r>
            <a:r>
              <a:rPr lang="en-US" sz="2000" dirty="0" err="1">
                <a:latin typeface="Helvetica" panose="020B0604020202020204" pitchFamily="2" charset="0"/>
              </a:rPr>
              <a:t>untuk</a:t>
            </a:r>
            <a:r>
              <a:rPr lang="en-US" sz="2000" dirty="0">
                <a:latin typeface="Helvetica" panose="020B0604020202020204" pitchFamily="2" charset="0"/>
              </a:rPr>
              <a:t> staff/</a:t>
            </a:r>
            <a:r>
              <a:rPr lang="en-US" sz="2000" dirty="0" err="1">
                <a:latin typeface="Helvetica" panose="020B0604020202020204" pitchFamily="2" charset="0"/>
              </a:rPr>
              <a:t>dosen</a:t>
            </a:r>
            <a:r>
              <a:rPr lang="en-US" sz="2000" dirty="0">
                <a:latin typeface="Helvetica" panose="020B0604020202020204" pitchFamily="2" charset="0"/>
              </a:rPr>
              <a:t> </a:t>
            </a:r>
            <a:r>
              <a:rPr lang="en-US" sz="2000" dirty="0" err="1">
                <a:latin typeface="Helvetica" panose="020B0604020202020204" pitchFamily="2" charset="0"/>
              </a:rPr>
              <a:t>atau</a:t>
            </a:r>
            <a:r>
              <a:rPr lang="en-US" sz="2000" dirty="0">
                <a:latin typeface="Helvetica" panose="020B0604020202020204" pitchFamily="2" charset="0"/>
                <a:hlinkClick r:id="rId4"/>
              </a:rPr>
              <a:t> xxxxx@binus.ac.id </a:t>
            </a:r>
            <a:r>
              <a:rPr lang="en-US" sz="2000" dirty="0" err="1">
                <a:latin typeface="Helvetica" panose="020B0604020202020204" pitchFamily="2" charset="0"/>
              </a:rPr>
              <a:t>untuk</a:t>
            </a:r>
            <a:r>
              <a:rPr lang="en-US" sz="2000" dirty="0">
                <a:latin typeface="Helvetica" panose="020B0604020202020204" pitchFamily="2" charset="0"/>
              </a:rPr>
              <a:t> </a:t>
            </a:r>
            <a:r>
              <a:rPr lang="en-US" sz="2000" dirty="0" err="1">
                <a:latin typeface="Helvetica" panose="020B0604020202020204" pitchFamily="2" charset="0"/>
              </a:rPr>
              <a:t>mahasiswa</a:t>
            </a:r>
            <a:r>
              <a:rPr lang="en-US" sz="2000" dirty="0">
                <a:latin typeface="Helvetica" panose="020B0604020202020204" pitchFamily="2" charset="0"/>
              </a:rPr>
              <a:t>, </a:t>
            </a:r>
            <a:r>
              <a:rPr lang="en-US" sz="2000" dirty="0" err="1">
                <a:latin typeface="Helvetica" panose="020B0604020202020204" pitchFamily="2" charset="0"/>
              </a:rPr>
              <a:t>lalu</a:t>
            </a:r>
            <a:r>
              <a:rPr lang="en-US" sz="2000" dirty="0">
                <a:latin typeface="Helvetica" panose="020B0604020202020204" pitchFamily="2" charset="0"/>
              </a:rPr>
              <a:t> </a:t>
            </a:r>
            <a:r>
              <a:rPr lang="en-US" sz="2000" dirty="0" err="1">
                <a:latin typeface="Helvetica" panose="020B0604020202020204" pitchFamily="2" charset="0"/>
              </a:rPr>
              <a:t>klik</a:t>
            </a:r>
            <a:r>
              <a:rPr lang="en-US" sz="2000" dirty="0">
                <a:latin typeface="Helvetica" panose="020B0604020202020204" pitchFamily="2" charset="0"/>
              </a:rPr>
              <a:t> </a:t>
            </a:r>
            <a:r>
              <a:rPr lang="en-US" sz="2000" dirty="0" err="1">
                <a:latin typeface="Helvetica" panose="020B0604020202020204" pitchFamily="2" charset="0"/>
              </a:rPr>
              <a:t>tombol</a:t>
            </a:r>
            <a:r>
              <a:rPr lang="en-US" sz="2000" dirty="0">
                <a:latin typeface="Helvetica" panose="020B0604020202020204" pitchFamily="2" charset="0"/>
              </a:rPr>
              <a:t> </a:t>
            </a:r>
            <a:r>
              <a:rPr lang="en-US" sz="2000" b="1" dirty="0">
                <a:latin typeface="Helvetica" panose="020B0604020202020204" pitchFamily="2" charset="0"/>
              </a:rPr>
              <a:t>Sign Up</a:t>
            </a:r>
            <a:r>
              <a:rPr lang="en-US" sz="2000" dirty="0">
                <a:latin typeface="Helvetica" panose="020B0604020202020204" pitchFamily="2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Helvetica" panose="020B0604020202020204" pitchFamily="2" charset="0"/>
              </a:rPr>
              <a:t>Cek</a:t>
            </a:r>
            <a:r>
              <a:rPr lang="en-US" sz="2000" dirty="0">
                <a:latin typeface="Helvetica" panose="020B0604020202020204" pitchFamily="2" charset="0"/>
              </a:rPr>
              <a:t> email </a:t>
            </a:r>
            <a:r>
              <a:rPr lang="en-US" sz="2000" dirty="0" err="1">
                <a:latin typeface="Helvetica" panose="020B0604020202020204" pitchFamily="2" charset="0"/>
              </a:rPr>
              <a:t>konfirmasi</a:t>
            </a:r>
            <a:r>
              <a:rPr lang="en-US" sz="2000" dirty="0">
                <a:latin typeface="Helvetica" panose="020B0604020202020204" pitchFamily="2" charset="0"/>
              </a:rPr>
              <a:t> yang </a:t>
            </a:r>
            <a:r>
              <a:rPr lang="en-US" sz="2000" dirty="0" err="1">
                <a:latin typeface="Helvetica" panose="020B0604020202020204" pitchFamily="2" charset="0"/>
              </a:rPr>
              <a:t>terkirim</a:t>
            </a:r>
            <a:r>
              <a:rPr lang="en-US" sz="2000" dirty="0">
                <a:latin typeface="Helvetica" panose="020B0604020202020204" pitchFamily="2" charset="0"/>
              </a:rPr>
              <a:t> </a:t>
            </a:r>
            <a:r>
              <a:rPr lang="en-US" sz="2000" dirty="0" err="1">
                <a:latin typeface="Helvetica" panose="020B0604020202020204" pitchFamily="2" charset="0"/>
              </a:rPr>
              <a:t>ke</a:t>
            </a:r>
            <a:r>
              <a:rPr lang="en-US" sz="2000" dirty="0">
                <a:latin typeface="Helvetica" panose="020B0604020202020204" pitchFamily="2" charset="0"/>
              </a:rPr>
              <a:t> email </a:t>
            </a:r>
            <a:r>
              <a:rPr lang="en-US" sz="2000" dirty="0" err="1">
                <a:latin typeface="Helvetica" panose="020B0604020202020204" pitchFamily="2" charset="0"/>
              </a:rPr>
              <a:t>anda</a:t>
            </a:r>
            <a:r>
              <a:rPr lang="en-US" sz="2000" dirty="0">
                <a:latin typeface="Helvetica" panose="020B0604020202020204" pitchFamily="2" charset="0"/>
              </a:rPr>
              <a:t> </a:t>
            </a:r>
            <a:r>
              <a:rPr lang="en-US" sz="2000" dirty="0" err="1">
                <a:latin typeface="Helvetica" panose="020B0604020202020204" pitchFamily="2" charset="0"/>
              </a:rPr>
              <a:t>secara</a:t>
            </a:r>
            <a:r>
              <a:rPr lang="en-US" sz="2000" dirty="0">
                <a:latin typeface="Helvetica" panose="020B0604020202020204" pitchFamily="2" charset="0"/>
              </a:rPr>
              <a:t> </a:t>
            </a:r>
            <a:r>
              <a:rPr lang="en-US" sz="2000" dirty="0" err="1">
                <a:latin typeface="Helvetica" panose="020B0604020202020204" pitchFamily="2" charset="0"/>
              </a:rPr>
              <a:t>otomatis</a:t>
            </a:r>
            <a:r>
              <a:rPr lang="en-US" sz="2000" dirty="0">
                <a:latin typeface="Helvetica" panose="020B0604020202020204" pitchFamily="2" charset="0"/>
              </a:rPr>
              <a:t> </a:t>
            </a:r>
            <a:r>
              <a:rPr lang="en-US" sz="2000" dirty="0" err="1">
                <a:latin typeface="Helvetica" panose="020B0604020202020204" pitchFamily="2" charset="0"/>
              </a:rPr>
              <a:t>untuk</a:t>
            </a:r>
            <a:r>
              <a:rPr lang="en-US" sz="2000" dirty="0">
                <a:latin typeface="Helvetica" panose="020B0604020202020204" pitchFamily="2" charset="0"/>
              </a:rPr>
              <a:t> </a:t>
            </a:r>
            <a:r>
              <a:rPr lang="en-US" sz="2000" dirty="0" err="1">
                <a:latin typeface="Helvetica" panose="020B0604020202020204" pitchFamily="2" charset="0"/>
              </a:rPr>
              <a:t>aktivasi</a:t>
            </a:r>
            <a:r>
              <a:rPr lang="en-US" sz="2000" dirty="0">
                <a:latin typeface="Helvetica" panose="020B0604020202020204" pitchFamily="2" charset="0"/>
              </a:rPr>
              <a:t> </a:t>
            </a:r>
            <a:r>
              <a:rPr lang="en-US" sz="2000" dirty="0" err="1">
                <a:latin typeface="Helvetica" panose="020B0604020202020204" pitchFamily="2" charset="0"/>
              </a:rPr>
              <a:t>akun</a:t>
            </a:r>
            <a:r>
              <a:rPr lang="en-US" sz="2000" dirty="0">
                <a:latin typeface="Helvetica" panose="020B0604020202020204" pitchFamily="2" charset="0"/>
              </a:rPr>
              <a:t> zoom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en-US" sz="1400" b="1" dirty="0" err="1">
                <a:latin typeface="Helvetica" panose="020B0604020202020204" pitchFamily="2" charset="0"/>
              </a:rPr>
              <a:t>Kadang-kadang</a:t>
            </a:r>
            <a:r>
              <a:rPr lang="en-US" sz="1400" b="1" dirty="0">
                <a:latin typeface="Helvetica" panose="020B0604020202020204" pitchFamily="2" charset="0"/>
              </a:rPr>
              <a:t> kami </a:t>
            </a:r>
            <a:r>
              <a:rPr lang="en-US" sz="1400" b="1" dirty="0" err="1">
                <a:latin typeface="Helvetica" panose="020B0604020202020204" pitchFamily="2" charset="0"/>
              </a:rPr>
              <a:t>menemukan</a:t>
            </a:r>
            <a:r>
              <a:rPr lang="en-US" sz="1400" b="1" dirty="0">
                <a:latin typeface="Helvetica" panose="020B0604020202020204" pitchFamily="2" charset="0"/>
              </a:rPr>
              <a:t> </a:t>
            </a:r>
            <a:r>
              <a:rPr lang="en-US" sz="1400" b="1" dirty="0" err="1">
                <a:latin typeface="Helvetica" panose="020B0604020202020204" pitchFamily="2" charset="0"/>
              </a:rPr>
              <a:t>kondisi</a:t>
            </a:r>
            <a:r>
              <a:rPr lang="en-US" sz="1400" b="1" dirty="0">
                <a:latin typeface="Helvetica" panose="020B0604020202020204" pitchFamily="2" charset="0"/>
              </a:rPr>
              <a:t> </a:t>
            </a:r>
            <a:r>
              <a:rPr lang="en-US" sz="1400" b="1" dirty="0" err="1">
                <a:latin typeface="Helvetica" panose="020B0604020202020204" pitchFamily="2" charset="0"/>
              </a:rPr>
              <a:t>dimana</a:t>
            </a:r>
            <a:r>
              <a:rPr lang="en-US" sz="1400" b="1" dirty="0">
                <a:latin typeface="Helvetica" panose="020B0604020202020204" pitchFamily="2" charset="0"/>
              </a:rPr>
              <a:t> </a:t>
            </a:r>
            <a:r>
              <a:rPr lang="en-US" sz="1400" b="1" dirty="0" err="1">
                <a:latin typeface="Helvetica" panose="020B0604020202020204" pitchFamily="2" charset="0"/>
              </a:rPr>
              <a:t>terjadi</a:t>
            </a:r>
            <a:r>
              <a:rPr lang="en-US" sz="1400" b="1" dirty="0">
                <a:latin typeface="Helvetica" panose="020B0604020202020204" pitchFamily="2" charset="0"/>
              </a:rPr>
              <a:t> </a:t>
            </a:r>
            <a:r>
              <a:rPr lang="en-US" sz="1400" b="1" dirty="0" err="1">
                <a:latin typeface="Helvetica" panose="020B0604020202020204" pitchFamily="2" charset="0"/>
              </a:rPr>
              <a:t>penundaan</a:t>
            </a:r>
            <a:r>
              <a:rPr lang="en-US" sz="1400" b="1" dirty="0">
                <a:latin typeface="Helvetica" panose="020B0604020202020204" pitchFamily="2" charset="0"/>
              </a:rPr>
              <a:t> </a:t>
            </a:r>
            <a:r>
              <a:rPr lang="en-US" sz="1400" b="1" dirty="0" err="1">
                <a:latin typeface="Helvetica" panose="020B0604020202020204" pitchFamily="2" charset="0"/>
              </a:rPr>
              <a:t>dari</a:t>
            </a:r>
            <a:r>
              <a:rPr lang="en-US" sz="1400" b="1" dirty="0">
                <a:latin typeface="Helvetica" panose="020B0604020202020204" pitchFamily="2" charset="0"/>
              </a:rPr>
              <a:t> </a:t>
            </a:r>
            <a:r>
              <a:rPr lang="en-US" sz="1400" b="1" dirty="0" err="1">
                <a:latin typeface="Helvetica" panose="020B0604020202020204" pitchFamily="2" charset="0"/>
              </a:rPr>
              <a:t>pihak</a:t>
            </a:r>
            <a:r>
              <a:rPr lang="en-US" sz="1400" b="1" dirty="0">
                <a:latin typeface="Helvetica" panose="020B0604020202020204" pitchFamily="2" charset="0"/>
              </a:rPr>
              <a:t> Zoom </a:t>
            </a:r>
            <a:r>
              <a:rPr lang="en-US" sz="1400" b="1" dirty="0" err="1">
                <a:latin typeface="Helvetica" panose="020B0604020202020204" pitchFamily="2" charset="0"/>
              </a:rPr>
              <a:t>dalam</a:t>
            </a:r>
            <a:r>
              <a:rPr lang="en-US" sz="1400" b="1" dirty="0">
                <a:latin typeface="Helvetica" panose="020B0604020202020204" pitchFamily="2" charset="0"/>
              </a:rPr>
              <a:t> </a:t>
            </a:r>
            <a:r>
              <a:rPr lang="en-US" sz="1400" b="1" dirty="0" err="1">
                <a:latin typeface="Helvetica" panose="020B0604020202020204" pitchFamily="2" charset="0"/>
              </a:rPr>
              <a:t>mengirimkan</a:t>
            </a:r>
            <a:r>
              <a:rPr lang="en-US" sz="1400" b="1" dirty="0">
                <a:latin typeface="Helvetica" panose="020B0604020202020204" pitchFamily="2" charset="0"/>
              </a:rPr>
              <a:t> email </a:t>
            </a:r>
            <a:r>
              <a:rPr lang="en-US" sz="1400" b="1" dirty="0" err="1">
                <a:latin typeface="Helvetica" panose="020B0604020202020204" pitchFamily="2" charset="0"/>
              </a:rPr>
              <a:t>notifikasi</a:t>
            </a:r>
            <a:r>
              <a:rPr lang="en-US" sz="1400" b="1" dirty="0">
                <a:latin typeface="Helvetica" panose="020B0604020202020204" pitchFamily="2" charset="0"/>
              </a:rPr>
              <a:t>  </a:t>
            </a:r>
            <a:r>
              <a:rPr lang="en-US" sz="1400" b="1" dirty="0" err="1">
                <a:latin typeface="Helvetica" panose="020B0604020202020204" pitchFamily="2" charset="0"/>
              </a:rPr>
              <a:t>pendaftaran</a:t>
            </a:r>
            <a:r>
              <a:rPr lang="en-US" sz="1400" b="1" dirty="0">
                <a:latin typeface="Helvetica" panose="020B0604020202020204" pitchFamily="2" charset="0"/>
              </a:rPr>
              <a:t>, </a:t>
            </a:r>
            <a:r>
              <a:rPr lang="en-US" sz="1400" b="1" dirty="0" err="1">
                <a:latin typeface="Helvetica" panose="020B0604020202020204" pitchFamily="2" charset="0"/>
              </a:rPr>
              <a:t>karena</a:t>
            </a:r>
            <a:r>
              <a:rPr lang="en-US" sz="1400" b="1" dirty="0">
                <a:latin typeface="Helvetica" panose="020B0604020202020204" pitchFamily="2" charset="0"/>
              </a:rPr>
              <a:t> </a:t>
            </a:r>
            <a:r>
              <a:rPr lang="en-US" sz="1400" b="1" dirty="0" err="1">
                <a:latin typeface="Helvetica" panose="020B0604020202020204" pitchFamily="2" charset="0"/>
              </a:rPr>
              <a:t>itu</a:t>
            </a:r>
            <a:r>
              <a:rPr lang="en-US" sz="1400" b="1" dirty="0">
                <a:latin typeface="Helvetica" panose="020B0604020202020204" pitchFamily="2" charset="0"/>
              </a:rPr>
              <a:t> </a:t>
            </a:r>
            <a:r>
              <a:rPr lang="en-US" sz="1400" b="1" dirty="0" err="1">
                <a:latin typeface="Helvetica" panose="020B0604020202020204" pitchFamily="2" charset="0"/>
              </a:rPr>
              <a:t>anda</a:t>
            </a:r>
            <a:r>
              <a:rPr lang="en-US" sz="1400" b="1" dirty="0">
                <a:latin typeface="Helvetica" panose="020B0604020202020204" pitchFamily="2" charset="0"/>
              </a:rPr>
              <a:t> </a:t>
            </a:r>
            <a:r>
              <a:rPr lang="en-US" sz="1400" b="1" dirty="0" err="1">
                <a:latin typeface="Helvetica" panose="020B0604020202020204" pitchFamily="2" charset="0"/>
              </a:rPr>
              <a:t>diharapkan</a:t>
            </a:r>
            <a:r>
              <a:rPr lang="en-US" sz="1400" b="1" dirty="0">
                <a:latin typeface="Helvetica" panose="020B0604020202020204" pitchFamily="2" charset="0"/>
              </a:rPr>
              <a:t> </a:t>
            </a:r>
            <a:r>
              <a:rPr lang="en-US" sz="1400" b="1" dirty="0" err="1">
                <a:latin typeface="Helvetica" panose="020B0604020202020204" pitchFamily="2" charset="0"/>
              </a:rPr>
              <a:t>bersabar</a:t>
            </a:r>
            <a:r>
              <a:rPr lang="en-US" sz="1400" b="1" dirty="0">
                <a:latin typeface="Helvetica" panose="020B0604020202020204" pitchFamily="2" charset="0"/>
              </a:rPr>
              <a:t> dan </a:t>
            </a:r>
            <a:r>
              <a:rPr lang="en-US" sz="1400" b="1" dirty="0" err="1">
                <a:latin typeface="Helvetica" panose="020B0604020202020204" pitchFamily="2" charset="0"/>
              </a:rPr>
              <a:t>bisa</a:t>
            </a:r>
            <a:r>
              <a:rPr lang="en-US" sz="1400" b="1" dirty="0">
                <a:latin typeface="Helvetica" panose="020B0604020202020204" pitchFamily="2" charset="0"/>
              </a:rPr>
              <a:t> </a:t>
            </a:r>
            <a:r>
              <a:rPr lang="en-US" sz="1400" b="1" dirty="0" err="1">
                <a:latin typeface="Helvetica" panose="020B0604020202020204" pitchFamily="2" charset="0"/>
              </a:rPr>
              <a:t>mengeceknya</a:t>
            </a:r>
            <a:r>
              <a:rPr lang="en-US" sz="1400" b="1" dirty="0">
                <a:latin typeface="Helvetica" panose="020B0604020202020204" pitchFamily="2" charset="0"/>
              </a:rPr>
              <a:t> </a:t>
            </a:r>
            <a:r>
              <a:rPr lang="en-US" sz="1400" b="1" dirty="0" err="1">
                <a:latin typeface="Helvetica" panose="020B0604020202020204" pitchFamily="2" charset="0"/>
              </a:rPr>
              <a:t>kembali</a:t>
            </a:r>
            <a:r>
              <a:rPr lang="en-US" sz="1400" b="1" dirty="0">
                <a:latin typeface="Helvetica" panose="020B0604020202020204" pitchFamily="2" charset="0"/>
              </a:rPr>
              <a:t> 1 </a:t>
            </a:r>
            <a:r>
              <a:rPr lang="en-US" sz="1400" b="1" dirty="0" err="1">
                <a:latin typeface="Helvetica" panose="020B0604020202020204" pitchFamily="2" charset="0"/>
              </a:rPr>
              <a:t>sampai</a:t>
            </a:r>
            <a:r>
              <a:rPr lang="en-US" sz="1400" b="1" dirty="0">
                <a:latin typeface="Helvetica" panose="020B0604020202020204" pitchFamily="2" charset="0"/>
              </a:rPr>
              <a:t> 2 </a:t>
            </a:r>
            <a:r>
              <a:rPr lang="en-US" sz="1400" b="1" dirty="0" err="1">
                <a:latin typeface="Helvetica" panose="020B0604020202020204" pitchFamily="2" charset="0"/>
              </a:rPr>
              <a:t>hari</a:t>
            </a:r>
            <a:r>
              <a:rPr lang="en-US" sz="1400" b="1" dirty="0">
                <a:latin typeface="Helvetica" panose="020B0604020202020204" pitchFamily="2" charset="0"/>
              </a:rPr>
              <a:t> </a:t>
            </a:r>
            <a:r>
              <a:rPr lang="en-US" sz="1400" b="1" dirty="0" err="1">
                <a:latin typeface="Helvetica" panose="020B0604020202020204" pitchFamily="2" charset="0"/>
              </a:rPr>
              <a:t>kedepan</a:t>
            </a:r>
            <a:r>
              <a:rPr lang="en-US" sz="1400" b="1" dirty="0">
                <a:latin typeface="Helvetica" panose="020B0604020202020204" pitchFamily="2" charset="0"/>
              </a:rPr>
              <a:t>. </a:t>
            </a:r>
            <a:r>
              <a:rPr lang="en-US" sz="1400" b="1" dirty="0" err="1">
                <a:latin typeface="Helvetica" panose="020B0604020202020204" pitchFamily="2" charset="0"/>
              </a:rPr>
              <a:t>Apabila</a:t>
            </a:r>
            <a:r>
              <a:rPr lang="en-US" sz="1400" b="1" dirty="0">
                <a:latin typeface="Helvetica" panose="020B0604020202020204" pitchFamily="2" charset="0"/>
              </a:rPr>
              <a:t> </a:t>
            </a:r>
            <a:r>
              <a:rPr lang="en-US" sz="1400" b="1" dirty="0" err="1">
                <a:latin typeface="Helvetica" panose="020B0604020202020204" pitchFamily="2" charset="0"/>
              </a:rPr>
              <a:t>masih</a:t>
            </a:r>
            <a:r>
              <a:rPr lang="en-US" sz="1400" b="1" dirty="0">
                <a:latin typeface="Helvetica" panose="020B0604020202020204" pitchFamily="2" charset="0"/>
              </a:rPr>
              <a:t> </a:t>
            </a:r>
            <a:r>
              <a:rPr lang="en-US" sz="1400" b="1" dirty="0" err="1">
                <a:latin typeface="Helvetica" panose="020B0604020202020204" pitchFamily="2" charset="0"/>
              </a:rPr>
              <a:t>ada</a:t>
            </a:r>
            <a:r>
              <a:rPr lang="en-US" sz="1400" b="1" dirty="0">
                <a:latin typeface="Helvetica" panose="020B0604020202020204" pitchFamily="2" charset="0"/>
              </a:rPr>
              <a:t> </a:t>
            </a:r>
            <a:r>
              <a:rPr lang="en-US" sz="1400" b="1" dirty="0" err="1">
                <a:latin typeface="Helvetica" panose="020B0604020202020204" pitchFamily="2" charset="0"/>
              </a:rPr>
              <a:t>masalah</a:t>
            </a:r>
            <a:r>
              <a:rPr lang="en-US" sz="1400" b="1" dirty="0">
                <a:latin typeface="Helvetica" panose="020B0604020202020204" pitchFamily="2" charset="0"/>
              </a:rPr>
              <a:t>, </a:t>
            </a:r>
            <a:r>
              <a:rPr lang="en-US" sz="1400" b="1" dirty="0" err="1">
                <a:latin typeface="Helvetica" panose="020B0604020202020204" pitchFamily="2" charset="0"/>
              </a:rPr>
              <a:t>anda</a:t>
            </a:r>
            <a:r>
              <a:rPr lang="en-US" sz="1400" b="1" dirty="0">
                <a:latin typeface="Helvetica" panose="020B0604020202020204" pitchFamily="2" charset="0"/>
              </a:rPr>
              <a:t> </a:t>
            </a:r>
            <a:r>
              <a:rPr lang="en-US" sz="1400" b="1" dirty="0" err="1">
                <a:latin typeface="Helvetica" panose="020B0604020202020204" pitchFamily="2" charset="0"/>
              </a:rPr>
              <a:t>bisa</a:t>
            </a:r>
            <a:r>
              <a:rPr lang="en-US" sz="1400" b="1" dirty="0">
                <a:latin typeface="Helvetica" panose="020B0604020202020204" pitchFamily="2" charset="0"/>
              </a:rPr>
              <a:t> </a:t>
            </a:r>
            <a:r>
              <a:rPr lang="en-US" sz="1400" b="1" dirty="0" err="1">
                <a:latin typeface="Helvetica" panose="020B0604020202020204" pitchFamily="2" charset="0"/>
              </a:rPr>
              <a:t>menghubungi</a:t>
            </a:r>
            <a:r>
              <a:rPr lang="en-US" sz="1400" b="1" dirty="0">
                <a:latin typeface="Helvetica" panose="020B0604020202020204" pitchFamily="2" charset="0"/>
              </a:rPr>
              <a:t> kami </a:t>
            </a:r>
            <a:r>
              <a:rPr lang="en-US" sz="1400" b="1" dirty="0" err="1">
                <a:latin typeface="Helvetica" panose="020B0604020202020204" pitchFamily="2" charset="0"/>
              </a:rPr>
              <a:t>melalui</a:t>
            </a:r>
            <a:r>
              <a:rPr lang="en-US" sz="1400" b="1" dirty="0">
                <a:latin typeface="Helvetica" panose="020B0604020202020204" pitchFamily="2" charset="0"/>
              </a:rPr>
              <a:t> contact us di web ini</a:t>
            </a:r>
            <a:endParaRPr lang="en-US" sz="1600" dirty="0">
              <a:latin typeface="Helvetica" panose="020B06040202020202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Helvetica" panose="020B0604020202020204" pitchFamily="2" charset="0"/>
              </a:rPr>
              <a:t>Lengkapi</a:t>
            </a:r>
            <a:r>
              <a:rPr lang="en-US" sz="2000" dirty="0">
                <a:latin typeface="Helvetica" panose="020B0604020202020204" pitchFamily="2" charset="0"/>
              </a:rPr>
              <a:t> </a:t>
            </a:r>
            <a:r>
              <a:rPr lang="en-US" sz="2000" dirty="0" err="1">
                <a:latin typeface="Helvetica" panose="020B0604020202020204" pitchFamily="2" charset="0"/>
              </a:rPr>
              <a:t>profil</a:t>
            </a:r>
            <a:r>
              <a:rPr lang="en-US" sz="2000" dirty="0">
                <a:latin typeface="Helvetica" panose="020B0604020202020204" pitchFamily="2" charset="0"/>
              </a:rPr>
              <a:t> </a:t>
            </a:r>
            <a:r>
              <a:rPr lang="en-US" sz="2000" dirty="0" err="1">
                <a:latin typeface="Helvetica" panose="020B0604020202020204" pitchFamily="2" charset="0"/>
              </a:rPr>
              <a:t>anda</a:t>
            </a:r>
            <a:r>
              <a:rPr lang="en-US" sz="2000" dirty="0">
                <a:latin typeface="Helvetica" panose="020B0604020202020204" pitchFamily="2" charset="0"/>
              </a:rPr>
              <a:t> </a:t>
            </a:r>
            <a:r>
              <a:rPr lang="en-US" sz="2000" dirty="0" err="1">
                <a:latin typeface="Helvetica" panose="020B0604020202020204" pitchFamily="2" charset="0"/>
              </a:rPr>
              <a:t>sampai</a:t>
            </a:r>
            <a:r>
              <a:rPr lang="en-US" sz="2000" dirty="0">
                <a:latin typeface="Helvetica" panose="020B0604020202020204" pitchFamily="2" charset="0"/>
              </a:rPr>
              <a:t> </a:t>
            </a:r>
            <a:r>
              <a:rPr lang="en-US" sz="2000" dirty="0" err="1">
                <a:latin typeface="Helvetica" panose="020B0604020202020204" pitchFamily="2" charset="0"/>
              </a:rPr>
              <a:t>dengan</a:t>
            </a:r>
            <a:r>
              <a:rPr lang="en-US" sz="2000" dirty="0">
                <a:latin typeface="Helvetica" panose="020B0604020202020204" pitchFamily="2" charset="0"/>
              </a:rPr>
              <a:t> personal meeting </a:t>
            </a:r>
            <a:r>
              <a:rPr lang="en-US" sz="2000" dirty="0" err="1">
                <a:latin typeface="Helvetica" panose="020B0604020202020204" pitchFamily="2" charset="0"/>
              </a:rPr>
              <a:t>anda</a:t>
            </a:r>
            <a:r>
              <a:rPr lang="en-US" sz="2000" dirty="0">
                <a:latin typeface="Helvetica" panose="020B0604020202020204" pitchFamily="2" charset="0"/>
              </a:rPr>
              <a:t> </a:t>
            </a:r>
            <a:r>
              <a:rPr lang="en-US" sz="2000" dirty="0" err="1">
                <a:latin typeface="Helvetica" panose="020B0604020202020204" pitchFamily="2" charset="0"/>
              </a:rPr>
              <a:t>terbentuk</a:t>
            </a:r>
            <a:endParaRPr lang="en-US" sz="2000" dirty="0">
              <a:latin typeface="Helvetica" panose="020B0604020202020204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0" i="0" dirty="0">
              <a:solidFill>
                <a:srgbClr val="000000"/>
              </a:solidFill>
              <a:effectLst/>
              <a:latin typeface="Helvetica" panose="020B0604020202020204" pitchFamily="2" charset="0"/>
            </a:endParaRP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1E95C47D-D4D7-4904-841B-25B9E06641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028" y="1996912"/>
            <a:ext cx="3367191" cy="2508743"/>
          </a:xfrm>
          <a:prstGeom prst="rect">
            <a:avLst/>
          </a:prstGeom>
        </p:spPr>
      </p:pic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FFEE338C-0DA2-4265-AF3E-975C207122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941" y="1996912"/>
            <a:ext cx="3852007" cy="250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5238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2A04B5E-14A8-4694-84EB-5B38B65181CF}"/>
              </a:ext>
            </a:extLst>
          </p:cNvPr>
          <p:cNvSpPr txBox="1"/>
          <p:nvPr/>
        </p:nvSpPr>
        <p:spPr>
          <a:xfrm>
            <a:off x="2497217" y="354622"/>
            <a:ext cx="75151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Helvetica" panose="020B0604020202020204" pitchFamily="2" charset="0"/>
              </a:rPr>
              <a:t>Sign in Zoom Client for Meeting di PC</a:t>
            </a:r>
            <a:endParaRPr lang="en-US" sz="3200" dirty="0">
              <a:latin typeface="Helvetica" panose="020B0604020202020204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783C2C-D531-41B6-A2E2-233522C96B6A}"/>
              </a:ext>
            </a:extLst>
          </p:cNvPr>
          <p:cNvSpPr/>
          <p:nvPr/>
        </p:nvSpPr>
        <p:spPr>
          <a:xfrm>
            <a:off x="535806" y="1398417"/>
            <a:ext cx="1143802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Helvetica" panose="020B0604020202020204" pitchFamily="2" charset="0"/>
              </a:rPr>
              <a:t>Klik</a:t>
            </a:r>
            <a:r>
              <a:rPr lang="en-US" sz="2000" dirty="0">
                <a:latin typeface="Helvetica" panose="020B0604020202020204" pitchFamily="2" charset="0"/>
              </a:rPr>
              <a:t> icon Zoom di </a:t>
            </a:r>
            <a:r>
              <a:rPr lang="en-US" sz="2000" dirty="0" err="1">
                <a:latin typeface="Helvetica" panose="020B0604020202020204" pitchFamily="2" charset="0"/>
              </a:rPr>
              <a:t>layar</a:t>
            </a:r>
            <a:r>
              <a:rPr lang="en-US" sz="2000" dirty="0">
                <a:latin typeface="Helvetica" panose="020B0604020202020204" pitchFamily="2" charset="0"/>
              </a:rPr>
              <a:t> desktop </a:t>
            </a:r>
            <a:r>
              <a:rPr lang="en-US" sz="2000" dirty="0" err="1">
                <a:latin typeface="Helvetica" panose="020B0604020202020204" pitchFamily="2" charset="0"/>
              </a:rPr>
              <a:t>anda</a:t>
            </a:r>
            <a:endParaRPr lang="en-US" sz="2000" dirty="0">
              <a:latin typeface="Helvetica" panose="020B06040202020202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Helvetica" panose="020B06040202020202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Helvetica" panose="020B06040202020202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Helvetica" panose="020B06040202020202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Helvetica" panose="020B06040202020202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Helvetica" panose="020B0604020202020204" pitchFamily="2" charset="0"/>
            </a:endParaRPr>
          </a:p>
          <a:p>
            <a:endParaRPr lang="en-US" sz="2000" dirty="0">
              <a:solidFill>
                <a:srgbClr val="000000"/>
              </a:solidFill>
              <a:latin typeface="Helvetica" panose="020B06040202020202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Helvetica" panose="020B06040202020202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Helvetica" panose="020B0604020202020204" pitchFamily="2" charset="0"/>
              </a:rPr>
              <a:t>Klik</a:t>
            </a:r>
            <a:r>
              <a:rPr lang="en-US" sz="2000" dirty="0">
                <a:latin typeface="Helvetica" panose="020B0604020202020204" pitchFamily="2" charset="0"/>
              </a:rPr>
              <a:t> “</a:t>
            </a:r>
            <a:r>
              <a:rPr lang="en-US" sz="2000" b="1" dirty="0">
                <a:latin typeface="Helvetica" panose="020B0604020202020204" pitchFamily="2" charset="0"/>
              </a:rPr>
              <a:t>Join </a:t>
            </a:r>
            <a:r>
              <a:rPr lang="en-US" sz="2000" b="1" dirty="0" err="1">
                <a:latin typeface="Helvetica" panose="020B0604020202020204" pitchFamily="2" charset="0"/>
              </a:rPr>
              <a:t>Meeting</a:t>
            </a:r>
            <a:r>
              <a:rPr lang="en-US" sz="2000" dirty="0" err="1">
                <a:latin typeface="Helvetica" panose="020B0604020202020204" pitchFamily="2" charset="0"/>
              </a:rPr>
              <a:t>”untuk</a:t>
            </a:r>
            <a:r>
              <a:rPr lang="en-US" sz="2000" dirty="0">
                <a:latin typeface="Helvetica" panose="020B0604020202020204" pitchFamily="2" charset="0"/>
              </a:rPr>
              <a:t> join meeting </a:t>
            </a:r>
            <a:r>
              <a:rPr lang="en-US" sz="2000" dirty="0" err="1">
                <a:latin typeface="Helvetica" panose="020B0604020202020204" pitchFamily="2" charset="0"/>
              </a:rPr>
              <a:t>tanpa</a:t>
            </a:r>
            <a:r>
              <a:rPr lang="en-US" sz="2000" dirty="0">
                <a:latin typeface="Helvetica" panose="020B0604020202020204" pitchFamily="2" charset="0"/>
              </a:rPr>
              <a:t> account Zoom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Helvetica" panose="020B0604020202020204" pitchFamily="2" charset="0"/>
              </a:rPr>
              <a:t>Klik</a:t>
            </a:r>
            <a:r>
              <a:rPr lang="en-US" sz="2000" dirty="0">
                <a:latin typeface="Helvetica" panose="020B0604020202020204" pitchFamily="2" charset="0"/>
              </a:rPr>
              <a:t> </a:t>
            </a:r>
            <a:r>
              <a:rPr lang="en-US" sz="2000" b="1" dirty="0">
                <a:latin typeface="Helvetica" panose="020B0604020202020204" pitchFamily="2" charset="0"/>
              </a:rPr>
              <a:t>“Sign In”</a:t>
            </a:r>
            <a:endParaRPr lang="en-US" sz="2000" dirty="0">
              <a:latin typeface="Helvetica" panose="020B06040202020202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Helvetica" panose="020B0604020202020204" pitchFamily="2" charset="0"/>
              </a:rPr>
              <a:t>Masukan</a:t>
            </a:r>
            <a:r>
              <a:rPr lang="en-US" sz="2000" dirty="0">
                <a:latin typeface="Helvetica" panose="020B0604020202020204" pitchFamily="2" charset="0"/>
              </a:rPr>
              <a:t> </a:t>
            </a:r>
            <a:r>
              <a:rPr lang="en-US" sz="2000" b="1" dirty="0">
                <a:latin typeface="Helvetica" panose="020B0604020202020204" pitchFamily="2" charset="0"/>
              </a:rPr>
              <a:t>“email dan password” </a:t>
            </a:r>
            <a:r>
              <a:rPr lang="en-US" sz="2000" dirty="0">
                <a:latin typeface="Helvetica" panose="020B0604020202020204" pitchFamily="2" charset="0"/>
              </a:rPr>
              <a:t>dan </a:t>
            </a:r>
            <a:r>
              <a:rPr lang="en-US" sz="2000" dirty="0" err="1">
                <a:latin typeface="Helvetica" panose="020B0604020202020204" pitchFamily="2" charset="0"/>
              </a:rPr>
              <a:t>klik</a:t>
            </a:r>
            <a:r>
              <a:rPr lang="en-US" sz="2000" dirty="0">
                <a:latin typeface="Helvetica" panose="020B0604020202020204" pitchFamily="2" charset="0"/>
              </a:rPr>
              <a:t> </a:t>
            </a:r>
            <a:r>
              <a:rPr lang="en-US" sz="2000" b="1" dirty="0">
                <a:latin typeface="Helvetica" panose="020B0604020202020204" pitchFamily="2" charset="0"/>
              </a:rPr>
              <a:t>“Sign In”.</a:t>
            </a:r>
            <a:endParaRPr lang="en-US" sz="2000" dirty="0">
              <a:latin typeface="Helvetica" panose="020B06040202020202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err="1">
                <a:latin typeface="Helvetica" panose="020B0604020202020204" pitchFamily="2" charset="0"/>
              </a:rPr>
              <a:t>Centang</a:t>
            </a:r>
            <a:r>
              <a:rPr lang="en-US" sz="2000" b="1" dirty="0">
                <a:latin typeface="Helvetica" panose="020B0604020202020204" pitchFamily="2" charset="0"/>
              </a:rPr>
              <a:t> “Keep me Sign In” </a:t>
            </a:r>
            <a:r>
              <a:rPr lang="en-US" sz="2000" dirty="0">
                <a:latin typeface="Helvetica" panose="020B0604020202020204" pitchFamily="2" charset="0"/>
              </a:rPr>
              <a:t>agar </a:t>
            </a:r>
            <a:r>
              <a:rPr lang="en-US" sz="2000" dirty="0" err="1">
                <a:latin typeface="Helvetica" panose="020B0604020202020204" pitchFamily="2" charset="0"/>
              </a:rPr>
              <a:t>tidak</a:t>
            </a:r>
            <a:r>
              <a:rPr lang="en-US" sz="2000" dirty="0">
                <a:latin typeface="Helvetica" panose="020B0604020202020204" pitchFamily="2" charset="0"/>
              </a:rPr>
              <a:t> </a:t>
            </a:r>
            <a:r>
              <a:rPr lang="en-US" sz="2000" dirty="0" err="1">
                <a:latin typeface="Helvetica" panose="020B0604020202020204" pitchFamily="2" charset="0"/>
              </a:rPr>
              <a:t>perlu</a:t>
            </a:r>
            <a:r>
              <a:rPr lang="en-US" sz="2000" dirty="0">
                <a:latin typeface="Helvetica" panose="020B0604020202020204" pitchFamily="2" charset="0"/>
              </a:rPr>
              <a:t> </a:t>
            </a:r>
            <a:r>
              <a:rPr lang="en-US" sz="2000" dirty="0" err="1">
                <a:latin typeface="Helvetica" panose="020B0604020202020204" pitchFamily="2" charset="0"/>
              </a:rPr>
              <a:t>mengulang</a:t>
            </a:r>
            <a:r>
              <a:rPr lang="en-US" sz="2000" dirty="0">
                <a:latin typeface="Helvetica" panose="020B0604020202020204" pitchFamily="2" charset="0"/>
              </a:rPr>
              <a:t> step 3.4</a:t>
            </a:r>
          </a:p>
          <a:p>
            <a:endParaRPr lang="en-US" sz="2000" dirty="0">
              <a:solidFill>
                <a:srgbClr val="000000"/>
              </a:solidFill>
              <a:latin typeface="Helvetica" panose="020B0604020202020204" pitchFamily="2" charset="0"/>
            </a:endParaRPr>
          </a:p>
        </p:txBody>
      </p:sp>
      <p:pic>
        <p:nvPicPr>
          <p:cNvPr id="5" name="Picture 4" descr="A picture containing screenshot, drawing&#10;&#10;Description automatically generated">
            <a:extLst>
              <a:ext uri="{FF2B5EF4-FFF2-40B4-BE49-F238E27FC236}">
                <a16:creationId xmlns:a16="http://schemas.microsoft.com/office/drawing/2014/main" id="{B24DB4A9-E1C9-4382-A831-1984CEB44A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901" y="2044748"/>
            <a:ext cx="3913748" cy="1392834"/>
          </a:xfrm>
          <a:prstGeom prst="rect">
            <a:avLst/>
          </a:prstGeom>
        </p:spPr>
      </p:pic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1289BE12-7460-44C8-9766-1DCAE0D3E8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353" y="1731682"/>
            <a:ext cx="4504544" cy="185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9569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2A04B5E-14A8-4694-84EB-5B38B65181CF}"/>
              </a:ext>
            </a:extLst>
          </p:cNvPr>
          <p:cNvSpPr txBox="1"/>
          <p:nvPr/>
        </p:nvSpPr>
        <p:spPr>
          <a:xfrm>
            <a:off x="2497217" y="354622"/>
            <a:ext cx="75151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Helvetica" panose="020B0604020202020204" pitchFamily="2" charset="0"/>
              </a:rPr>
              <a:t>Sign in Zoom Client for Meeting di PC</a:t>
            </a:r>
            <a:endParaRPr lang="en-US" sz="3200" dirty="0">
              <a:latin typeface="Helvetica" panose="020B0604020202020204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783C2C-D531-41B6-A2E2-233522C96B6A}"/>
              </a:ext>
            </a:extLst>
          </p:cNvPr>
          <p:cNvSpPr/>
          <p:nvPr/>
        </p:nvSpPr>
        <p:spPr>
          <a:xfrm>
            <a:off x="535806" y="1398417"/>
            <a:ext cx="114380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Helvetica" panose="020B0604020202020204" pitchFamily="2" charset="0"/>
              </a:rPr>
              <a:t>Bila</a:t>
            </a:r>
            <a:r>
              <a:rPr lang="en-US" sz="2000" dirty="0">
                <a:latin typeface="Helvetica" panose="020B0604020202020204" pitchFamily="2" charset="0"/>
              </a:rPr>
              <a:t> </a:t>
            </a:r>
            <a:r>
              <a:rPr lang="en-US" sz="2000" dirty="0" err="1">
                <a:latin typeface="Helvetica" panose="020B0604020202020204" pitchFamily="2" charset="0"/>
              </a:rPr>
              <a:t>lupa</a:t>
            </a:r>
            <a:r>
              <a:rPr lang="en-US" sz="2000" dirty="0">
                <a:latin typeface="Helvetica" panose="020B0604020202020204" pitchFamily="2" charset="0"/>
              </a:rPr>
              <a:t> Password, Admin Zoom </a:t>
            </a:r>
            <a:r>
              <a:rPr lang="en-US" sz="2000" dirty="0" err="1">
                <a:latin typeface="Helvetica" panose="020B0604020202020204" pitchFamily="2" charset="0"/>
              </a:rPr>
              <a:t>dapat</a:t>
            </a:r>
            <a:r>
              <a:rPr lang="en-US" sz="2000" dirty="0">
                <a:latin typeface="Helvetica" panose="020B0604020202020204" pitchFamily="2" charset="0"/>
              </a:rPr>
              <a:t> </a:t>
            </a:r>
            <a:r>
              <a:rPr lang="en-US" sz="2000" dirty="0" err="1">
                <a:latin typeface="Helvetica" panose="020B0604020202020204" pitchFamily="2" charset="0"/>
              </a:rPr>
              <a:t>membantu</a:t>
            </a:r>
            <a:r>
              <a:rPr lang="en-US" sz="2000" dirty="0">
                <a:latin typeface="Helvetica" panose="020B0604020202020204" pitchFamily="2" charset="0"/>
              </a:rPr>
              <a:t> reset password </a:t>
            </a:r>
            <a:r>
              <a:rPr lang="en-US" sz="2000" dirty="0" err="1">
                <a:latin typeface="Helvetica" panose="020B0604020202020204" pitchFamily="2" charset="0"/>
              </a:rPr>
              <a:t>atau</a:t>
            </a:r>
            <a:r>
              <a:rPr lang="en-US" sz="2000" dirty="0">
                <a:latin typeface="Helvetica" panose="020B0604020202020204" pitchFamily="2" charset="0"/>
              </a:rPr>
              <a:t> reset password </a:t>
            </a:r>
            <a:r>
              <a:rPr lang="en-US" sz="2000" dirty="0" err="1">
                <a:latin typeface="Helvetica" panose="020B0604020202020204" pitchFamily="2" charset="0"/>
              </a:rPr>
              <a:t>secara</a:t>
            </a:r>
            <a:r>
              <a:rPr lang="en-US" sz="2000" dirty="0">
                <a:latin typeface="Helvetica" panose="020B0604020202020204" pitchFamily="2" charset="0"/>
              </a:rPr>
              <a:t> </a:t>
            </a:r>
            <a:r>
              <a:rPr lang="en-US" sz="2000" dirty="0" err="1">
                <a:latin typeface="Helvetica" panose="020B0604020202020204" pitchFamily="2" charset="0"/>
              </a:rPr>
              <a:t>mandiri</a:t>
            </a:r>
            <a:r>
              <a:rPr lang="en-US" sz="2000" dirty="0">
                <a:latin typeface="Helvetica" panose="020B0604020202020204" pitchFamily="2" charset="0"/>
              </a:rPr>
              <a:t> link reset </a:t>
            </a:r>
            <a:r>
              <a:rPr lang="en-US" sz="2000" dirty="0" err="1">
                <a:latin typeface="Helvetica" panose="020B0604020202020204" pitchFamily="2" charset="0"/>
              </a:rPr>
              <a:t>akan</a:t>
            </a:r>
            <a:r>
              <a:rPr lang="en-US" sz="2000" dirty="0">
                <a:latin typeface="Helvetica" panose="020B0604020202020204" pitchFamily="2" charset="0"/>
              </a:rPr>
              <a:t> </a:t>
            </a:r>
            <a:r>
              <a:rPr lang="en-US" sz="2000" dirty="0" err="1">
                <a:latin typeface="Helvetica" panose="020B0604020202020204" pitchFamily="2" charset="0"/>
              </a:rPr>
              <a:t>dikirim</a:t>
            </a:r>
            <a:r>
              <a:rPr lang="en-US" sz="2000" dirty="0">
                <a:latin typeface="Helvetica" panose="020B0604020202020204" pitchFamily="2" charset="0"/>
              </a:rPr>
              <a:t> </a:t>
            </a:r>
            <a:r>
              <a:rPr lang="en-US" sz="2000" dirty="0" err="1">
                <a:latin typeface="Helvetica" panose="020B0604020202020204" pitchFamily="2" charset="0"/>
              </a:rPr>
              <a:t>ke</a:t>
            </a:r>
            <a:r>
              <a:rPr lang="en-US" sz="2000" dirty="0">
                <a:latin typeface="Helvetica" panose="020B0604020202020204" pitchFamily="2" charset="0"/>
              </a:rPr>
              <a:t> email </a:t>
            </a:r>
            <a:r>
              <a:rPr lang="en-US" sz="2000" dirty="0" err="1">
                <a:latin typeface="Helvetica" panose="020B0604020202020204" pitchFamily="2" charset="0"/>
              </a:rPr>
              <a:t>yg</a:t>
            </a:r>
            <a:r>
              <a:rPr lang="en-US" sz="2000" dirty="0">
                <a:latin typeface="Helvetica" panose="020B0604020202020204" pitchFamily="2" charset="0"/>
              </a:rPr>
              <a:t> </a:t>
            </a:r>
            <a:r>
              <a:rPr lang="en-US" sz="2000" dirty="0" err="1">
                <a:latin typeface="Helvetica" panose="020B0604020202020204" pitchFamily="2" charset="0"/>
              </a:rPr>
              <a:t>terdaftar</a:t>
            </a:r>
            <a:endParaRPr lang="en-US" sz="2000" dirty="0">
              <a:latin typeface="Helvetica" panose="020B0604020202020204" pitchFamily="2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Helvetica" panose="020B0604020202020204" pitchFamily="2" charset="0"/>
            </a:endParaRP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3F06A922-8851-4121-9D87-D562242C48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77"/>
          <a:stretch/>
        </p:blipFill>
        <p:spPr>
          <a:xfrm>
            <a:off x="718685" y="2414080"/>
            <a:ext cx="5239352" cy="373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4504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2A04B5E-14A8-4694-84EB-5B38B65181CF}"/>
              </a:ext>
            </a:extLst>
          </p:cNvPr>
          <p:cNvSpPr txBox="1"/>
          <p:nvPr/>
        </p:nvSpPr>
        <p:spPr>
          <a:xfrm>
            <a:off x="5800825" y="431055"/>
            <a:ext cx="609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Helvetica" panose="020B0604020202020204" pitchFamily="2" charset="0"/>
              </a:rPr>
              <a:t>Tampilan</a:t>
            </a:r>
            <a:r>
              <a:rPr lang="en-US" sz="3200" b="1" dirty="0">
                <a:latin typeface="Helvetica" panose="020B0604020202020204" pitchFamily="2" charset="0"/>
              </a:rPr>
              <a:t> Home Tab Zoom Meeting</a:t>
            </a:r>
            <a:endParaRPr lang="en-US" sz="3200" dirty="0">
              <a:latin typeface="Helvetica" panose="020B0604020202020204" pitchFamily="2" charset="0"/>
            </a:endParaRP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7B31D48D-04BE-4F43-B1FE-2A7E54FF47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92" y="254435"/>
            <a:ext cx="4505051" cy="634912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424D5E8-DD86-496D-8CB9-7211B7F10526}"/>
              </a:ext>
            </a:extLst>
          </p:cNvPr>
          <p:cNvSpPr/>
          <p:nvPr/>
        </p:nvSpPr>
        <p:spPr>
          <a:xfrm>
            <a:off x="5800825" y="128666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26FA81-921F-4D7B-9C45-3D95B9FCD9FF}"/>
              </a:ext>
            </a:extLst>
          </p:cNvPr>
          <p:cNvSpPr/>
          <p:nvPr/>
        </p:nvSpPr>
        <p:spPr>
          <a:xfrm>
            <a:off x="5800825" y="1674646"/>
            <a:ext cx="55473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  <a:latin typeface="Helvetica" panose="020B0604020202020204" pitchFamily="2" charset="0"/>
              </a:rPr>
              <a:t>New Meeting : hosting/initiate video conference.</a:t>
            </a:r>
          </a:p>
          <a:p>
            <a:pPr marL="285750" indent="-285750" algn="just"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  <a:latin typeface="Helvetica" panose="020B0604020202020204" pitchFamily="2" charset="0"/>
              </a:rPr>
              <a:t>Join : 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2" charset="0"/>
              </a:rPr>
              <a:t>bergabung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2" charset="0"/>
              </a:rPr>
              <a:t>ke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2" charset="0"/>
              </a:rPr>
              <a:t>suatu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2" charset="0"/>
              </a:rPr>
              <a:t> meeting.</a:t>
            </a:r>
          </a:p>
          <a:p>
            <a:pPr marL="285750" indent="-285750" algn="just"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  <a:latin typeface="Helvetica" panose="020B0604020202020204" pitchFamily="2" charset="0"/>
              </a:rPr>
              <a:t>Schedule : 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2" charset="0"/>
              </a:rPr>
              <a:t>membuat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2" charset="0"/>
              </a:rPr>
              <a:t>jadwal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2" charset="0"/>
              </a:rPr>
              <a:t> meeting</a:t>
            </a:r>
          </a:p>
          <a:p>
            <a:pPr marL="285750" indent="-285750" algn="just"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  <a:latin typeface="Helvetica" panose="020B0604020202020204" pitchFamily="2" charset="0"/>
              </a:rPr>
              <a:t>Share Screen : wireless 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2" charset="0"/>
              </a:rPr>
              <a:t>presentasi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2" charset="0"/>
              </a:rPr>
              <a:t>saat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2" charset="0"/>
              </a:rPr>
              <a:t> meeting &amp; Vicon.</a:t>
            </a:r>
          </a:p>
          <a:p>
            <a:pPr marL="285750" indent="-285750" algn="just"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  <a:latin typeface="Helvetica" panose="020B0604020202020204" pitchFamily="2" charset="0"/>
              </a:rPr>
              <a:t>Call a Room : call / invite H.323 – SIP device</a:t>
            </a:r>
            <a:endParaRPr lang="en-US" sz="2000" b="0" i="0" dirty="0">
              <a:solidFill>
                <a:srgbClr val="000000"/>
              </a:solidFill>
              <a:effectLst/>
              <a:latin typeface="Helvetica" panose="020B060402020202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546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696DA21-C5B6-45AA-87F7-EB6B6090E285}"/>
              </a:ext>
            </a:extLst>
          </p:cNvPr>
          <p:cNvSpPr/>
          <p:nvPr/>
        </p:nvSpPr>
        <p:spPr>
          <a:xfrm>
            <a:off x="423512" y="353011"/>
            <a:ext cx="1134818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Helvetica" panose="020B0604020202020204" pitchFamily="2" charset="0"/>
              </a:rPr>
              <a:t>Chat: </a:t>
            </a:r>
            <a:r>
              <a:rPr lang="en-US" sz="3200" b="1" dirty="0" err="1">
                <a:solidFill>
                  <a:srgbClr val="000000"/>
                </a:solidFill>
                <a:latin typeface="Helvetica" panose="020B0604020202020204" pitchFamily="2" charset="0"/>
              </a:rPr>
              <a:t>mengirim</a:t>
            </a:r>
            <a:r>
              <a:rPr lang="en-US" sz="3200" b="1" dirty="0">
                <a:solidFill>
                  <a:srgbClr val="000000"/>
                </a:solidFill>
                <a:latin typeface="Helvetica" panose="020B0604020202020204" pitchFamily="2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elvetica" panose="020B0604020202020204" pitchFamily="2" charset="0"/>
              </a:rPr>
              <a:t>pesan</a:t>
            </a:r>
            <a:r>
              <a:rPr lang="en-US" sz="3200" b="1" dirty="0">
                <a:solidFill>
                  <a:srgbClr val="000000"/>
                </a:solidFill>
                <a:latin typeface="Helvetica" panose="020B0604020202020204" pitchFamily="2" charset="0"/>
              </a:rPr>
              <a:t> dan file </a:t>
            </a:r>
            <a:r>
              <a:rPr lang="en-US" sz="3200" b="1" dirty="0" err="1">
                <a:solidFill>
                  <a:srgbClr val="000000"/>
                </a:solidFill>
                <a:latin typeface="Helvetica" panose="020B0604020202020204" pitchFamily="2" charset="0"/>
              </a:rPr>
              <a:t>dengan</a:t>
            </a:r>
            <a:r>
              <a:rPr lang="en-US" sz="3200" b="1" dirty="0">
                <a:solidFill>
                  <a:srgbClr val="000000"/>
                </a:solidFill>
                <a:latin typeface="Helvetica" panose="020B0604020202020204" pitchFamily="2" charset="0"/>
              </a:rPr>
              <a:t> user zoom </a:t>
            </a:r>
            <a:r>
              <a:rPr lang="en-US" sz="3200" b="1" dirty="0" err="1">
                <a:solidFill>
                  <a:srgbClr val="000000"/>
                </a:solidFill>
                <a:latin typeface="Helvetica" panose="020B0604020202020204" pitchFamily="2" charset="0"/>
              </a:rPr>
              <a:t>secara</a:t>
            </a:r>
            <a:r>
              <a:rPr lang="en-US" sz="3200" b="1" dirty="0">
                <a:solidFill>
                  <a:srgbClr val="000000"/>
                </a:solidFill>
                <a:latin typeface="Helvetica" panose="020B0604020202020204" pitchFamily="2" charset="0"/>
              </a:rPr>
              <a:t> online / offline</a:t>
            </a:r>
            <a:endParaRPr lang="en-US" sz="3200" b="1" dirty="0">
              <a:latin typeface="Helvetica" panose="020B0604020202020204" pitchFamily="2" charset="0"/>
            </a:endParaRP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89D124F1-D6E2-4395-BB94-06DFAC4EAD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16" y="1656263"/>
            <a:ext cx="8217645" cy="4848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5161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696DA21-C5B6-45AA-87F7-EB6B6090E285}"/>
              </a:ext>
            </a:extLst>
          </p:cNvPr>
          <p:cNvSpPr/>
          <p:nvPr/>
        </p:nvSpPr>
        <p:spPr>
          <a:xfrm>
            <a:off x="423512" y="353011"/>
            <a:ext cx="113481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b="1" dirty="0">
                <a:latin typeface="Helvetica" panose="020B0604020202020204" pitchFamily="2" charset="0"/>
              </a:rPr>
              <a:t>Meetings: menampilkan dan mengedit jadwal meeting</a:t>
            </a:r>
            <a:endParaRPr lang="en-US" sz="4800" b="1" dirty="0">
              <a:latin typeface="Helvetica" panose="020B0604020202020204" pitchFamily="2" charset="0"/>
            </a:endParaRP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FD3D2691-D50B-441D-A9EC-60CEA07B7D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46" y="1213270"/>
            <a:ext cx="7547500" cy="521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1545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728</Words>
  <Application>Microsoft Office PowerPoint</Application>
  <PresentationFormat>Widescreen</PresentationFormat>
  <Paragraphs>98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Calibri</vt:lpstr>
      <vt:lpstr>timesbd</vt:lpstr>
      <vt:lpstr>Arial</vt:lpstr>
      <vt:lpstr>Helvetica</vt:lpstr>
      <vt:lpstr>Calibri Light</vt:lpstr>
      <vt:lpstr>times</vt:lpstr>
      <vt:lpstr>Office Theme</vt:lpstr>
      <vt:lpstr>PowerPoint Presentation</vt:lpstr>
      <vt:lpstr>PENDAHULUAN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Irvan Santoso</dc:creator>
  <cp:lastModifiedBy>Irvan Santoso</cp:lastModifiedBy>
  <cp:revision>24</cp:revision>
  <dcterms:created xsi:type="dcterms:W3CDTF">2020-06-12T08:11:43Z</dcterms:created>
  <dcterms:modified xsi:type="dcterms:W3CDTF">2020-06-15T05:32:50Z</dcterms:modified>
</cp:coreProperties>
</file>